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22" r:id="rId2"/>
    <p:sldId id="351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4A"/>
    <a:srgbClr val="6B7A7D"/>
    <a:srgbClr val="3C4F57"/>
    <a:srgbClr val="0D2631"/>
    <a:srgbClr val="4472C4"/>
    <a:srgbClr val="6B8C91"/>
    <a:srgbClr val="E9C709"/>
    <a:srgbClr val="0C2531"/>
    <a:srgbClr val="FFF8AB"/>
    <a:srgbClr val="FFF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4BA09-425E-4515-9E47-0EDF1644A180}" v="126" dt="2023-12-15T08:47:25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/>
    <p:restoredTop sz="97690"/>
  </p:normalViewPr>
  <p:slideViewPr>
    <p:cSldViewPr snapToGrid="0" showGuides="1">
      <p:cViewPr varScale="1">
        <p:scale>
          <a:sx n="63" d="100"/>
          <a:sy n="63" d="100"/>
        </p:scale>
        <p:origin x="38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Wallgren" userId="35f0ce64-7eb7-4baf-be60-a64e9866e63a" providerId="ADAL" clId="{70D4BA09-425E-4515-9E47-0EDF1644A180}"/>
    <pc:docChg chg="undo custSel addSld delSld modSld">
      <pc:chgData name="Vera Wallgren" userId="35f0ce64-7eb7-4baf-be60-a64e9866e63a" providerId="ADAL" clId="{70D4BA09-425E-4515-9E47-0EDF1644A180}" dt="2023-12-18T13:19:09.194" v="1581" actId="20577"/>
      <pc:docMkLst>
        <pc:docMk/>
      </pc:docMkLst>
      <pc:sldChg chg="del">
        <pc:chgData name="Vera Wallgren" userId="35f0ce64-7eb7-4baf-be60-a64e9866e63a" providerId="ADAL" clId="{70D4BA09-425E-4515-9E47-0EDF1644A180}" dt="2023-12-18T13:18:53.074" v="1573" actId="47"/>
        <pc:sldMkLst>
          <pc:docMk/>
          <pc:sldMk cId="2320546292" sldId="294"/>
        </pc:sldMkLst>
      </pc:sldChg>
      <pc:sldChg chg="del">
        <pc:chgData name="Vera Wallgren" userId="35f0ce64-7eb7-4baf-be60-a64e9866e63a" providerId="ADAL" clId="{70D4BA09-425E-4515-9E47-0EDF1644A180}" dt="2023-12-14T10:58:27.683" v="1488" actId="47"/>
        <pc:sldMkLst>
          <pc:docMk/>
          <pc:sldMk cId="1831124806" sldId="307"/>
        </pc:sldMkLst>
      </pc:sldChg>
      <pc:sldChg chg="modSp mod">
        <pc:chgData name="Vera Wallgren" userId="35f0ce64-7eb7-4baf-be60-a64e9866e63a" providerId="ADAL" clId="{70D4BA09-425E-4515-9E47-0EDF1644A180}" dt="2023-12-13T12:27:03.079" v="65" actId="20577"/>
        <pc:sldMkLst>
          <pc:docMk/>
          <pc:sldMk cId="2311855476" sldId="322"/>
        </pc:sldMkLst>
        <pc:spChg chg="mod">
          <ac:chgData name="Vera Wallgren" userId="35f0ce64-7eb7-4baf-be60-a64e9866e63a" providerId="ADAL" clId="{70D4BA09-425E-4515-9E47-0EDF1644A180}" dt="2023-12-13T12:27:03.079" v="65" actId="20577"/>
          <ac:spMkLst>
            <pc:docMk/>
            <pc:sldMk cId="2311855476" sldId="322"/>
            <ac:spMk id="4" creationId="{0CFFE67D-3B6C-C1C5-FA3F-77B8999CC408}"/>
          </ac:spMkLst>
        </pc:spChg>
        <pc:spChg chg="mod">
          <ac:chgData name="Vera Wallgren" userId="35f0ce64-7eb7-4baf-be60-a64e9866e63a" providerId="ADAL" clId="{70D4BA09-425E-4515-9E47-0EDF1644A180}" dt="2023-12-13T12:26:45.648" v="49" actId="404"/>
          <ac:spMkLst>
            <pc:docMk/>
            <pc:sldMk cId="2311855476" sldId="322"/>
            <ac:spMk id="12" creationId="{752773EB-C671-8959-BB21-1855C8D58763}"/>
          </ac:spMkLst>
        </pc:spChg>
      </pc:sldChg>
      <pc:sldChg chg="del">
        <pc:chgData name="Vera Wallgren" userId="35f0ce64-7eb7-4baf-be60-a64e9866e63a" providerId="ADAL" clId="{70D4BA09-425E-4515-9E47-0EDF1644A180}" dt="2023-12-13T12:27:06.603" v="66" actId="47"/>
        <pc:sldMkLst>
          <pc:docMk/>
          <pc:sldMk cId="1897808665" sldId="323"/>
        </pc:sldMkLst>
      </pc:sldChg>
      <pc:sldChg chg="del">
        <pc:chgData name="Vera Wallgren" userId="35f0ce64-7eb7-4baf-be60-a64e9866e63a" providerId="ADAL" clId="{70D4BA09-425E-4515-9E47-0EDF1644A180}" dt="2023-12-13T12:28:20.228" v="68" actId="47"/>
        <pc:sldMkLst>
          <pc:docMk/>
          <pc:sldMk cId="4040790583" sldId="324"/>
        </pc:sldMkLst>
      </pc:sldChg>
      <pc:sldChg chg="del">
        <pc:chgData name="Vera Wallgren" userId="35f0ce64-7eb7-4baf-be60-a64e9866e63a" providerId="ADAL" clId="{70D4BA09-425E-4515-9E47-0EDF1644A180}" dt="2023-12-13T12:28:27.660" v="69" actId="47"/>
        <pc:sldMkLst>
          <pc:docMk/>
          <pc:sldMk cId="1837702024" sldId="325"/>
        </pc:sldMkLst>
      </pc:sldChg>
      <pc:sldChg chg="del">
        <pc:chgData name="Vera Wallgren" userId="35f0ce64-7eb7-4baf-be60-a64e9866e63a" providerId="ADAL" clId="{70D4BA09-425E-4515-9E47-0EDF1644A180}" dt="2023-12-13T12:28:30.321" v="71" actId="47"/>
        <pc:sldMkLst>
          <pc:docMk/>
          <pc:sldMk cId="3342980843" sldId="326"/>
        </pc:sldMkLst>
      </pc:sldChg>
      <pc:sldChg chg="del">
        <pc:chgData name="Vera Wallgren" userId="35f0ce64-7eb7-4baf-be60-a64e9866e63a" providerId="ADAL" clId="{70D4BA09-425E-4515-9E47-0EDF1644A180}" dt="2023-12-13T12:28:29.416" v="70" actId="47"/>
        <pc:sldMkLst>
          <pc:docMk/>
          <pc:sldMk cId="3450048191" sldId="327"/>
        </pc:sldMkLst>
      </pc:sldChg>
      <pc:sldChg chg="del">
        <pc:chgData name="Vera Wallgren" userId="35f0ce64-7eb7-4baf-be60-a64e9866e63a" providerId="ADAL" clId="{70D4BA09-425E-4515-9E47-0EDF1644A180}" dt="2023-12-13T12:28:37.137" v="73" actId="47"/>
        <pc:sldMkLst>
          <pc:docMk/>
          <pc:sldMk cId="3796519723" sldId="328"/>
        </pc:sldMkLst>
      </pc:sldChg>
      <pc:sldChg chg="del">
        <pc:chgData name="Vera Wallgren" userId="35f0ce64-7eb7-4baf-be60-a64e9866e63a" providerId="ADAL" clId="{70D4BA09-425E-4515-9E47-0EDF1644A180}" dt="2023-12-13T12:28:36.095" v="72" actId="47"/>
        <pc:sldMkLst>
          <pc:docMk/>
          <pc:sldMk cId="2010427035" sldId="329"/>
        </pc:sldMkLst>
      </pc:sldChg>
      <pc:sldChg chg="del">
        <pc:chgData name="Vera Wallgren" userId="35f0ce64-7eb7-4baf-be60-a64e9866e63a" providerId="ADAL" clId="{70D4BA09-425E-4515-9E47-0EDF1644A180}" dt="2023-12-13T12:27:07.688" v="67" actId="47"/>
        <pc:sldMkLst>
          <pc:docMk/>
          <pc:sldMk cId="1973952706" sldId="330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1071508470" sldId="331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3064598642" sldId="332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3996110418" sldId="333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2699114586" sldId="334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3475855352" sldId="335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4082732201" sldId="336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2920217386" sldId="337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784460506" sldId="338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248923292" sldId="340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278580291" sldId="341"/>
        </pc:sldMkLst>
      </pc:sldChg>
      <pc:sldChg chg="del">
        <pc:chgData name="Vera Wallgren" userId="35f0ce64-7eb7-4baf-be60-a64e9866e63a" providerId="ADAL" clId="{70D4BA09-425E-4515-9E47-0EDF1644A180}" dt="2023-12-18T13:18:53.074" v="1573" actId="47"/>
        <pc:sldMkLst>
          <pc:docMk/>
          <pc:sldMk cId="2016930285" sldId="342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2838055200" sldId="343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2437958696" sldId="344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1784121868" sldId="346"/>
        </pc:sldMkLst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3271419121" sldId="347"/>
        </pc:sldMkLst>
      </pc:sldChg>
      <pc:sldChg chg="del">
        <pc:chgData name="Vera Wallgren" userId="35f0ce64-7eb7-4baf-be60-a64e9866e63a" providerId="ADAL" clId="{70D4BA09-425E-4515-9E47-0EDF1644A180}" dt="2023-12-13T12:28:52.144" v="74" actId="47"/>
        <pc:sldMkLst>
          <pc:docMk/>
          <pc:sldMk cId="1130386296" sldId="348"/>
        </pc:sldMkLst>
      </pc:sldChg>
      <pc:sldChg chg="del">
        <pc:chgData name="Vera Wallgren" userId="35f0ce64-7eb7-4baf-be60-a64e9866e63a" providerId="ADAL" clId="{70D4BA09-425E-4515-9E47-0EDF1644A180}" dt="2023-12-13T12:28:52.144" v="74" actId="47"/>
        <pc:sldMkLst>
          <pc:docMk/>
          <pc:sldMk cId="823024421" sldId="349"/>
        </pc:sldMkLst>
      </pc:sldChg>
      <pc:sldChg chg="del">
        <pc:chgData name="Vera Wallgren" userId="35f0ce64-7eb7-4baf-be60-a64e9866e63a" providerId="ADAL" clId="{70D4BA09-425E-4515-9E47-0EDF1644A180}" dt="2023-12-13T12:28:54.930" v="75" actId="47"/>
        <pc:sldMkLst>
          <pc:docMk/>
          <pc:sldMk cId="3705692175" sldId="350"/>
        </pc:sldMkLst>
      </pc:sldChg>
      <pc:sldChg chg="addSp delSp modSp mod">
        <pc:chgData name="Vera Wallgren" userId="35f0ce64-7eb7-4baf-be60-a64e9866e63a" providerId="ADAL" clId="{70D4BA09-425E-4515-9E47-0EDF1644A180}" dt="2023-12-18T13:19:09.194" v="1581" actId="20577"/>
        <pc:sldMkLst>
          <pc:docMk/>
          <pc:sldMk cId="3845776741" sldId="351"/>
        </pc:sldMkLst>
        <pc:spChg chg="add del mod">
          <ac:chgData name="Vera Wallgren" userId="35f0ce64-7eb7-4baf-be60-a64e9866e63a" providerId="ADAL" clId="{70D4BA09-425E-4515-9E47-0EDF1644A180}" dt="2023-12-14T10:15:32.581" v="913" actId="478"/>
          <ac:spMkLst>
            <pc:docMk/>
            <pc:sldMk cId="3845776741" sldId="351"/>
            <ac:spMk id="3" creationId="{3EA824E2-C2E1-9FBE-DDD4-68EDD9FB447F}"/>
          </ac:spMkLst>
        </pc:spChg>
        <pc:spChg chg="add del mod ord">
          <ac:chgData name="Vera Wallgren" userId="35f0ce64-7eb7-4baf-be60-a64e9866e63a" providerId="ADAL" clId="{70D4BA09-425E-4515-9E47-0EDF1644A180}" dt="2023-12-14T10:18:12.398" v="938"/>
          <ac:spMkLst>
            <pc:docMk/>
            <pc:sldMk cId="3845776741" sldId="351"/>
            <ac:spMk id="4" creationId="{08CBB6FC-3CDC-D490-B930-C9AB1F44A94C}"/>
          </ac:spMkLst>
        </pc:spChg>
        <pc:spChg chg="add del mod ord">
          <ac:chgData name="Vera Wallgren" userId="35f0ce64-7eb7-4baf-be60-a64e9866e63a" providerId="ADAL" clId="{70D4BA09-425E-4515-9E47-0EDF1644A180}" dt="2023-12-13T12:51:51.247" v="136"/>
          <ac:spMkLst>
            <pc:docMk/>
            <pc:sldMk cId="3845776741" sldId="351"/>
            <ac:spMk id="4" creationId="{332EE539-15A2-6C78-9B97-499234DE10FC}"/>
          </ac:spMkLst>
        </pc:spChg>
        <pc:spChg chg="add del mod">
          <ac:chgData name="Vera Wallgren" userId="35f0ce64-7eb7-4baf-be60-a64e9866e63a" providerId="ADAL" clId="{70D4BA09-425E-4515-9E47-0EDF1644A180}" dt="2023-12-14T10:16:11.313" v="920" actId="478"/>
          <ac:spMkLst>
            <pc:docMk/>
            <pc:sldMk cId="3845776741" sldId="351"/>
            <ac:spMk id="5" creationId="{2FCBC4B9-3D1C-8C3D-8E0D-47E2DBD7AF78}"/>
          </ac:spMkLst>
        </pc:spChg>
        <pc:spChg chg="add del mod">
          <ac:chgData name="Vera Wallgren" userId="35f0ce64-7eb7-4baf-be60-a64e9866e63a" providerId="ADAL" clId="{70D4BA09-425E-4515-9E47-0EDF1644A180}" dt="2023-12-13T12:51:51.247" v="136"/>
          <ac:spMkLst>
            <pc:docMk/>
            <pc:sldMk cId="3845776741" sldId="351"/>
            <ac:spMk id="5" creationId="{3355E0BE-6E60-9939-1E5D-9E1EB0C8A602}"/>
          </ac:spMkLst>
        </pc:spChg>
        <pc:spChg chg="mod">
          <ac:chgData name="Vera Wallgren" userId="35f0ce64-7eb7-4baf-be60-a64e9866e63a" providerId="ADAL" clId="{70D4BA09-425E-4515-9E47-0EDF1644A180}" dt="2023-12-14T10:23:01.308" v="993" actId="1076"/>
          <ac:spMkLst>
            <pc:docMk/>
            <pc:sldMk cId="3845776741" sldId="351"/>
            <ac:spMk id="6" creationId="{828947BA-84D1-EBE2-589D-81FCCFDD6FAF}"/>
          </ac:spMkLst>
        </pc:spChg>
        <pc:spChg chg="add del mod ord">
          <ac:chgData name="Vera Wallgren" userId="35f0ce64-7eb7-4baf-be60-a64e9866e63a" providerId="ADAL" clId="{70D4BA09-425E-4515-9E47-0EDF1644A180}" dt="2023-12-13T12:55:38.643" v="177"/>
          <ac:spMkLst>
            <pc:docMk/>
            <pc:sldMk cId="3845776741" sldId="351"/>
            <ac:spMk id="7" creationId="{7E04602F-4D0E-BFE6-2E7F-221866393453}"/>
          </ac:spMkLst>
        </pc:spChg>
        <pc:spChg chg="add del mod">
          <ac:chgData name="Vera Wallgren" userId="35f0ce64-7eb7-4baf-be60-a64e9866e63a" providerId="ADAL" clId="{70D4BA09-425E-4515-9E47-0EDF1644A180}" dt="2023-12-14T10:18:12.398" v="938"/>
          <ac:spMkLst>
            <pc:docMk/>
            <pc:sldMk cId="3845776741" sldId="351"/>
            <ac:spMk id="9" creationId="{854733BA-65F4-5CE6-71A4-93E198FC0E56}"/>
          </ac:spMkLst>
        </pc:spChg>
        <pc:spChg chg="add del mod">
          <ac:chgData name="Vera Wallgren" userId="35f0ce64-7eb7-4baf-be60-a64e9866e63a" providerId="ADAL" clId="{70D4BA09-425E-4515-9E47-0EDF1644A180}" dt="2023-12-14T10:18:12.398" v="938"/>
          <ac:spMkLst>
            <pc:docMk/>
            <pc:sldMk cId="3845776741" sldId="351"/>
            <ac:spMk id="12" creationId="{E1F0781B-6537-8FEA-5CBE-DCB68EA7893D}"/>
          </ac:spMkLst>
        </pc:spChg>
        <pc:spChg chg="del">
          <ac:chgData name="Vera Wallgren" userId="35f0ce64-7eb7-4baf-be60-a64e9866e63a" providerId="ADAL" clId="{70D4BA09-425E-4515-9E47-0EDF1644A180}" dt="2023-12-13T12:29:09.852" v="77" actId="478"/>
          <ac:spMkLst>
            <pc:docMk/>
            <pc:sldMk cId="3845776741" sldId="351"/>
            <ac:spMk id="12" creationId="{E97798BD-330A-7764-010B-C6DF34589EBA}"/>
          </ac:spMkLst>
        </pc:spChg>
        <pc:spChg chg="del mod ord">
          <ac:chgData name="Vera Wallgren" userId="35f0ce64-7eb7-4baf-be60-a64e9866e63a" providerId="ADAL" clId="{70D4BA09-425E-4515-9E47-0EDF1644A180}" dt="2023-12-14T10:20:35.804" v="973"/>
          <ac:spMkLst>
            <pc:docMk/>
            <pc:sldMk cId="3845776741" sldId="351"/>
            <ac:spMk id="13" creationId="{85387768-C7F1-047F-09C8-067A34CF9F85}"/>
          </ac:spMkLst>
        </pc:spChg>
        <pc:spChg chg="add del mod">
          <ac:chgData name="Vera Wallgren" userId="35f0ce64-7eb7-4baf-be60-a64e9866e63a" providerId="ADAL" clId="{70D4BA09-425E-4515-9E47-0EDF1644A180}" dt="2023-12-14T10:19:56.155" v="963" actId="478"/>
          <ac:spMkLst>
            <pc:docMk/>
            <pc:sldMk cId="3845776741" sldId="351"/>
            <ac:spMk id="14" creationId="{32D14415-1197-AF69-A893-A890E655A096}"/>
          </ac:spMkLst>
        </pc:spChg>
        <pc:spChg chg="add del mod">
          <ac:chgData name="Vera Wallgren" userId="35f0ce64-7eb7-4baf-be60-a64e9866e63a" providerId="ADAL" clId="{70D4BA09-425E-4515-9E47-0EDF1644A180}" dt="2023-12-14T10:20:35.804" v="973"/>
          <ac:spMkLst>
            <pc:docMk/>
            <pc:sldMk cId="3845776741" sldId="351"/>
            <ac:spMk id="15" creationId="{10692367-07E0-FC78-F58F-8855D3671037}"/>
          </ac:spMkLst>
        </pc:spChg>
        <pc:spChg chg="del mod">
          <ac:chgData name="Vera Wallgren" userId="35f0ce64-7eb7-4baf-be60-a64e9866e63a" providerId="ADAL" clId="{70D4BA09-425E-4515-9E47-0EDF1644A180}" dt="2023-12-14T10:20:49.234" v="977" actId="478"/>
          <ac:spMkLst>
            <pc:docMk/>
            <pc:sldMk cId="3845776741" sldId="351"/>
            <ac:spMk id="16" creationId="{198291E3-88AF-43B8-F601-0CFD61F8FB49}"/>
          </ac:spMkLst>
        </pc:spChg>
        <pc:spChg chg="add mod">
          <ac:chgData name="Vera Wallgren" userId="35f0ce64-7eb7-4baf-be60-a64e9866e63a" providerId="ADAL" clId="{70D4BA09-425E-4515-9E47-0EDF1644A180}" dt="2023-12-14T10:25:55.391" v="1011" actId="692"/>
          <ac:spMkLst>
            <pc:docMk/>
            <pc:sldMk cId="3845776741" sldId="351"/>
            <ac:spMk id="17" creationId="{58312C2E-7980-1975-6FD9-C39C8F777E7D}"/>
          </ac:spMkLst>
        </pc:spChg>
        <pc:spChg chg="add del mod">
          <ac:chgData name="Vera Wallgren" userId="35f0ce64-7eb7-4baf-be60-a64e9866e63a" providerId="ADAL" clId="{70D4BA09-425E-4515-9E47-0EDF1644A180}" dt="2023-12-13T12:55:38.643" v="177"/>
          <ac:spMkLst>
            <pc:docMk/>
            <pc:sldMk cId="3845776741" sldId="351"/>
            <ac:spMk id="17" creationId="{FE2FAB20-7596-B4B0-297E-10F260F9C234}"/>
          </ac:spMkLst>
        </pc:spChg>
        <pc:spChg chg="add del mod">
          <ac:chgData name="Vera Wallgren" userId="35f0ce64-7eb7-4baf-be60-a64e9866e63a" providerId="ADAL" clId="{70D4BA09-425E-4515-9E47-0EDF1644A180}" dt="2023-12-13T12:55:38.643" v="177"/>
          <ac:spMkLst>
            <pc:docMk/>
            <pc:sldMk cId="3845776741" sldId="351"/>
            <ac:spMk id="18" creationId="{11D4BA34-4091-7057-04AD-65D3A5E9C878}"/>
          </ac:spMkLst>
        </pc:spChg>
        <pc:spChg chg="mod">
          <ac:chgData name="Vera Wallgren" userId="35f0ce64-7eb7-4baf-be60-a64e9866e63a" providerId="ADAL" clId="{70D4BA09-425E-4515-9E47-0EDF1644A180}" dt="2023-12-13T12:55:34.643" v="176"/>
          <ac:spMkLst>
            <pc:docMk/>
            <pc:sldMk cId="3845776741" sldId="351"/>
            <ac:spMk id="19" creationId="{37F929FD-0962-D1AA-0DCF-B52FA58A52CC}"/>
          </ac:spMkLst>
        </pc:spChg>
        <pc:spChg chg="add del mod">
          <ac:chgData name="Vera Wallgren" userId="35f0ce64-7eb7-4baf-be60-a64e9866e63a" providerId="ADAL" clId="{70D4BA09-425E-4515-9E47-0EDF1644A180}" dt="2023-12-13T12:55:34.269" v="175"/>
          <ac:spMkLst>
            <pc:docMk/>
            <pc:sldMk cId="3845776741" sldId="351"/>
            <ac:spMk id="20" creationId="{7CAC7D31-3C14-22D7-EDD4-890660647900}"/>
          </ac:spMkLst>
        </pc:spChg>
        <pc:spChg chg="add mod">
          <ac:chgData name="Vera Wallgren" userId="35f0ce64-7eb7-4baf-be60-a64e9866e63a" providerId="ADAL" clId="{70D4BA09-425E-4515-9E47-0EDF1644A180}" dt="2023-12-18T13:19:09.194" v="1581" actId="20577"/>
          <ac:spMkLst>
            <pc:docMk/>
            <pc:sldMk cId="3845776741" sldId="351"/>
            <ac:spMk id="21" creationId="{C5FE1E2D-30AB-83AB-9809-DEC533B9978B}"/>
          </ac:spMkLst>
        </pc:spChg>
        <pc:spChg chg="add del mod">
          <ac:chgData name="Vera Wallgren" userId="35f0ce64-7eb7-4baf-be60-a64e9866e63a" providerId="ADAL" clId="{70D4BA09-425E-4515-9E47-0EDF1644A180}" dt="2023-12-13T12:55:33.927" v="174"/>
          <ac:spMkLst>
            <pc:docMk/>
            <pc:sldMk cId="3845776741" sldId="351"/>
            <ac:spMk id="21" creationId="{C6CE6868-6169-6006-E800-C969AF9A0DBF}"/>
          </ac:spMkLst>
        </pc:spChg>
        <pc:spChg chg="add del mod">
          <ac:chgData name="Vera Wallgren" userId="35f0ce64-7eb7-4baf-be60-a64e9866e63a" providerId="ADAL" clId="{70D4BA09-425E-4515-9E47-0EDF1644A180}" dt="2023-12-13T12:55:33.454" v="173"/>
          <ac:spMkLst>
            <pc:docMk/>
            <pc:sldMk cId="3845776741" sldId="351"/>
            <ac:spMk id="22" creationId="{ED26776A-838E-E318-4254-A7A43765C04B}"/>
          </ac:spMkLst>
        </pc:spChg>
        <pc:spChg chg="add mod">
          <ac:chgData name="Vera Wallgren" userId="35f0ce64-7eb7-4baf-be60-a64e9866e63a" providerId="ADAL" clId="{70D4BA09-425E-4515-9E47-0EDF1644A180}" dt="2023-12-14T10:55:58.908" v="1455" actId="1076"/>
          <ac:spMkLst>
            <pc:docMk/>
            <pc:sldMk cId="3845776741" sldId="351"/>
            <ac:spMk id="23" creationId="{AAE79EE7-1874-1A23-6304-9995D1119D30}"/>
          </ac:spMkLst>
        </pc:spChg>
        <pc:spChg chg="del mod">
          <ac:chgData name="Vera Wallgren" userId="35f0ce64-7eb7-4baf-be60-a64e9866e63a" providerId="ADAL" clId="{70D4BA09-425E-4515-9E47-0EDF1644A180}" dt="2023-12-13T12:56:06.658" v="182" actId="478"/>
          <ac:spMkLst>
            <pc:docMk/>
            <pc:sldMk cId="3845776741" sldId="351"/>
            <ac:spMk id="23" creationId="{CC57F589-B031-399A-0C30-065BF21EF2C5}"/>
          </ac:spMkLst>
        </pc:spChg>
        <pc:spChg chg="add del mod">
          <ac:chgData name="Vera Wallgren" userId="35f0ce64-7eb7-4baf-be60-a64e9866e63a" providerId="ADAL" clId="{70D4BA09-425E-4515-9E47-0EDF1644A180}" dt="2023-12-13T12:56:23.738" v="188" actId="478"/>
          <ac:spMkLst>
            <pc:docMk/>
            <pc:sldMk cId="3845776741" sldId="351"/>
            <ac:spMk id="24" creationId="{DA878123-F4D0-563B-AC55-65B6C4320F6E}"/>
          </ac:spMkLst>
        </pc:spChg>
        <pc:spChg chg="add del mod">
          <ac:chgData name="Vera Wallgren" userId="35f0ce64-7eb7-4baf-be60-a64e9866e63a" providerId="ADAL" clId="{70D4BA09-425E-4515-9E47-0EDF1644A180}" dt="2023-12-13T12:56:24.511" v="189" actId="478"/>
          <ac:spMkLst>
            <pc:docMk/>
            <pc:sldMk cId="3845776741" sldId="351"/>
            <ac:spMk id="25" creationId="{049CE6AA-7A18-9E47-8EE1-F7FCEB6598F9}"/>
          </ac:spMkLst>
        </pc:spChg>
        <pc:spChg chg="del mod topLvl">
          <ac:chgData name="Vera Wallgren" userId="35f0ce64-7eb7-4baf-be60-a64e9866e63a" providerId="ADAL" clId="{70D4BA09-425E-4515-9E47-0EDF1644A180}" dt="2023-12-14T10:31:08.331" v="1301" actId="478"/>
          <ac:spMkLst>
            <pc:docMk/>
            <pc:sldMk cId="3845776741" sldId="351"/>
            <ac:spMk id="25" creationId="{59204C1D-AAA2-5E2E-E5D6-38D6C126F5D2}"/>
          </ac:spMkLst>
        </pc:spChg>
        <pc:spChg chg="add del mod">
          <ac:chgData name="Vera Wallgren" userId="35f0ce64-7eb7-4baf-be60-a64e9866e63a" providerId="ADAL" clId="{70D4BA09-425E-4515-9E47-0EDF1644A180}" dt="2023-12-13T13:01:03.336" v="286" actId="478"/>
          <ac:spMkLst>
            <pc:docMk/>
            <pc:sldMk cId="3845776741" sldId="351"/>
            <ac:spMk id="26" creationId="{31EB9709-A6BA-B483-6ADE-5AEFEE34CF50}"/>
          </ac:spMkLst>
        </pc:spChg>
        <pc:spChg chg="add del mod">
          <ac:chgData name="Vera Wallgren" userId="35f0ce64-7eb7-4baf-be60-a64e9866e63a" providerId="ADAL" clId="{70D4BA09-425E-4515-9E47-0EDF1644A180}" dt="2023-12-13T12:56:42.825" v="194" actId="478"/>
          <ac:spMkLst>
            <pc:docMk/>
            <pc:sldMk cId="3845776741" sldId="351"/>
            <ac:spMk id="27" creationId="{81066CB2-C4FB-F58B-A639-EFD3BD879C0F}"/>
          </ac:spMkLst>
        </pc:spChg>
        <pc:spChg chg="add del mod ord">
          <ac:chgData name="Vera Wallgren" userId="35f0ce64-7eb7-4baf-be60-a64e9866e63a" providerId="ADAL" clId="{70D4BA09-425E-4515-9E47-0EDF1644A180}" dt="2023-12-13T13:02:36.918" v="298"/>
          <ac:spMkLst>
            <pc:docMk/>
            <pc:sldMk cId="3845776741" sldId="351"/>
            <ac:spMk id="28" creationId="{37AB6314-7BF9-C9F6-D8C6-F1DA85B01357}"/>
          </ac:spMkLst>
        </pc:spChg>
        <pc:spChg chg="add del mod">
          <ac:chgData name="Vera Wallgren" userId="35f0ce64-7eb7-4baf-be60-a64e9866e63a" providerId="ADAL" clId="{70D4BA09-425E-4515-9E47-0EDF1644A180}" dt="2023-12-13T13:02:36.918" v="298"/>
          <ac:spMkLst>
            <pc:docMk/>
            <pc:sldMk cId="3845776741" sldId="351"/>
            <ac:spMk id="29" creationId="{5F4512AF-3959-45A0-8498-12F4B6721295}"/>
          </ac:spMkLst>
        </pc:spChg>
        <pc:spChg chg="add del mod">
          <ac:chgData name="Vera Wallgren" userId="35f0ce64-7eb7-4baf-be60-a64e9866e63a" providerId="ADAL" clId="{70D4BA09-425E-4515-9E47-0EDF1644A180}" dt="2023-12-13T13:02:36.918" v="298"/>
          <ac:spMkLst>
            <pc:docMk/>
            <pc:sldMk cId="3845776741" sldId="351"/>
            <ac:spMk id="30" creationId="{869D09DA-7D1D-8F04-32F3-7BEEEE1D6BE7}"/>
          </ac:spMkLst>
        </pc:spChg>
        <pc:spChg chg="mod">
          <ac:chgData name="Vera Wallgren" userId="35f0ce64-7eb7-4baf-be60-a64e9866e63a" providerId="ADAL" clId="{70D4BA09-425E-4515-9E47-0EDF1644A180}" dt="2023-12-13T13:40:47.417" v="890" actId="207"/>
          <ac:spMkLst>
            <pc:docMk/>
            <pc:sldMk cId="3845776741" sldId="351"/>
            <ac:spMk id="31" creationId="{D6B7FADF-9602-97DF-692B-0E42B18041CA}"/>
          </ac:spMkLst>
        </pc:spChg>
        <pc:spChg chg="add mod">
          <ac:chgData name="Vera Wallgren" userId="35f0ce64-7eb7-4baf-be60-a64e9866e63a" providerId="ADAL" clId="{70D4BA09-425E-4515-9E47-0EDF1644A180}" dt="2023-12-13T13:40:47.417" v="890" actId="207"/>
          <ac:spMkLst>
            <pc:docMk/>
            <pc:sldMk cId="3845776741" sldId="351"/>
            <ac:spMk id="32" creationId="{2C3D6E4A-08EB-EDB8-4C8F-44589032F239}"/>
          </ac:spMkLst>
        </pc:spChg>
        <pc:spChg chg="add mod">
          <ac:chgData name="Vera Wallgren" userId="35f0ce64-7eb7-4baf-be60-a64e9866e63a" providerId="ADAL" clId="{70D4BA09-425E-4515-9E47-0EDF1644A180}" dt="2023-12-13T13:40:47.417" v="890" actId="207"/>
          <ac:spMkLst>
            <pc:docMk/>
            <pc:sldMk cId="3845776741" sldId="351"/>
            <ac:spMk id="33" creationId="{1791621F-971D-17B4-128F-8DF7B0127293}"/>
          </ac:spMkLst>
        </pc:spChg>
        <pc:spChg chg="add mod">
          <ac:chgData name="Vera Wallgren" userId="35f0ce64-7eb7-4baf-be60-a64e9866e63a" providerId="ADAL" clId="{70D4BA09-425E-4515-9E47-0EDF1644A180}" dt="2023-12-13T13:40:47.417" v="890" actId="207"/>
          <ac:spMkLst>
            <pc:docMk/>
            <pc:sldMk cId="3845776741" sldId="351"/>
            <ac:spMk id="34" creationId="{33091BA6-844C-BBEE-F8EE-56EE7FB0ACEA}"/>
          </ac:spMkLst>
        </pc:spChg>
        <pc:spChg chg="add del mod">
          <ac:chgData name="Vera Wallgren" userId="35f0ce64-7eb7-4baf-be60-a64e9866e63a" providerId="ADAL" clId="{70D4BA09-425E-4515-9E47-0EDF1644A180}" dt="2023-12-13T13:06:47.581" v="377" actId="478"/>
          <ac:spMkLst>
            <pc:docMk/>
            <pc:sldMk cId="3845776741" sldId="351"/>
            <ac:spMk id="36" creationId="{D3F8547B-85D6-51DC-1A7F-345D5C0D35C2}"/>
          </ac:spMkLst>
        </pc:spChg>
        <pc:spChg chg="add mod">
          <ac:chgData name="Vera Wallgren" userId="35f0ce64-7eb7-4baf-be60-a64e9866e63a" providerId="ADAL" clId="{70D4BA09-425E-4515-9E47-0EDF1644A180}" dt="2023-12-13T13:09:18.716" v="421" actId="164"/>
          <ac:spMkLst>
            <pc:docMk/>
            <pc:sldMk cId="3845776741" sldId="351"/>
            <ac:spMk id="37" creationId="{5E44988B-C567-4647-FC6E-E58F708D2D5A}"/>
          </ac:spMkLst>
        </pc:spChg>
        <pc:spChg chg="add mod">
          <ac:chgData name="Vera Wallgren" userId="35f0ce64-7eb7-4baf-be60-a64e9866e63a" providerId="ADAL" clId="{70D4BA09-425E-4515-9E47-0EDF1644A180}" dt="2023-12-13T13:09:18.716" v="421" actId="164"/>
          <ac:spMkLst>
            <pc:docMk/>
            <pc:sldMk cId="3845776741" sldId="351"/>
            <ac:spMk id="38" creationId="{87C9A075-D756-9869-F99A-BF20CDF819D4}"/>
          </ac:spMkLst>
        </pc:spChg>
        <pc:spChg chg="add mod">
          <ac:chgData name="Vera Wallgren" userId="35f0ce64-7eb7-4baf-be60-a64e9866e63a" providerId="ADAL" clId="{70D4BA09-425E-4515-9E47-0EDF1644A180}" dt="2023-12-13T13:09:18.716" v="421" actId="164"/>
          <ac:spMkLst>
            <pc:docMk/>
            <pc:sldMk cId="3845776741" sldId="351"/>
            <ac:spMk id="39" creationId="{318ADAA4-3695-8B1E-74CF-7AAC1243C1E1}"/>
          </ac:spMkLst>
        </pc:spChg>
        <pc:spChg chg="add mod">
          <ac:chgData name="Vera Wallgren" userId="35f0ce64-7eb7-4baf-be60-a64e9866e63a" providerId="ADAL" clId="{70D4BA09-425E-4515-9E47-0EDF1644A180}" dt="2023-12-13T13:09:18.716" v="421" actId="164"/>
          <ac:spMkLst>
            <pc:docMk/>
            <pc:sldMk cId="3845776741" sldId="351"/>
            <ac:spMk id="40" creationId="{D4A08712-B1C6-DA3D-66E1-3FFA23CA0123}"/>
          </ac:spMkLst>
        </pc:spChg>
        <pc:spChg chg="add del mod">
          <ac:chgData name="Vera Wallgren" userId="35f0ce64-7eb7-4baf-be60-a64e9866e63a" providerId="ADAL" clId="{70D4BA09-425E-4515-9E47-0EDF1644A180}" dt="2023-12-13T13:10:32.933" v="435" actId="21"/>
          <ac:spMkLst>
            <pc:docMk/>
            <pc:sldMk cId="3845776741" sldId="351"/>
            <ac:spMk id="42" creationId="{28C95112-5304-775E-F61C-65445A4A8967}"/>
          </ac:spMkLst>
        </pc:spChg>
        <pc:spChg chg="add mod">
          <ac:chgData name="Vera Wallgren" userId="35f0ce64-7eb7-4baf-be60-a64e9866e63a" providerId="ADAL" clId="{70D4BA09-425E-4515-9E47-0EDF1644A180}" dt="2023-12-14T10:55:46.386" v="1451" actId="1076"/>
          <ac:spMkLst>
            <pc:docMk/>
            <pc:sldMk cId="3845776741" sldId="351"/>
            <ac:spMk id="43" creationId="{15B0A2CA-BE46-CCBA-1C79-7D743A483CA8}"/>
          </ac:spMkLst>
        </pc:spChg>
        <pc:spChg chg="add del mod">
          <ac:chgData name="Vera Wallgren" userId="35f0ce64-7eb7-4baf-be60-a64e9866e63a" providerId="ADAL" clId="{70D4BA09-425E-4515-9E47-0EDF1644A180}" dt="2023-12-13T13:10:32.933" v="435" actId="21"/>
          <ac:spMkLst>
            <pc:docMk/>
            <pc:sldMk cId="3845776741" sldId="351"/>
            <ac:spMk id="43" creationId="{26F86670-A077-D9DB-6573-FE5F0E08EF23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49" creationId="{92AC864C-51CE-F659-FA06-EBF27A93B1AB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0" creationId="{C75D23C6-7D18-389A-A572-B711B66D6461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1" creationId="{26BE49FC-AF76-8371-1FBF-BCD2917A4B27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2" creationId="{E1BD2D5B-F797-FA18-62CC-CCB029663955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3" creationId="{D48C0F1B-2089-87AC-DEF3-526C5879C177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4" creationId="{8322F3B1-8A57-955B-8658-568D9ACED146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5" creationId="{78DE1FE8-2F15-9C8A-28F8-FF7DEFBBE9A9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6" creationId="{6FF70F32-0409-A12E-0074-285591EDA5AA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7" creationId="{607A6B33-2197-1310-88E1-5939C594306A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8" creationId="{CE01B167-6C4D-6A54-3AB1-FDAA07476BA4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59" creationId="{DE5B0816-960E-04EF-AD41-BBE8AE1B7C0D}"/>
          </ac:spMkLst>
        </pc:spChg>
        <pc:spChg chg="mod">
          <ac:chgData name="Vera Wallgren" userId="35f0ce64-7eb7-4baf-be60-a64e9866e63a" providerId="ADAL" clId="{70D4BA09-425E-4515-9E47-0EDF1644A180}" dt="2023-12-13T13:40:34.381" v="889" actId="207"/>
          <ac:spMkLst>
            <pc:docMk/>
            <pc:sldMk cId="3845776741" sldId="351"/>
            <ac:spMk id="60" creationId="{FF519377-3440-92F9-4A0B-478D3F30A2CD}"/>
          </ac:spMkLst>
        </pc:spChg>
        <pc:spChg chg="add del mod">
          <ac:chgData name="Vera Wallgren" userId="35f0ce64-7eb7-4baf-be60-a64e9866e63a" providerId="ADAL" clId="{70D4BA09-425E-4515-9E47-0EDF1644A180}" dt="2023-12-13T13:36:27.191" v="794" actId="478"/>
          <ac:spMkLst>
            <pc:docMk/>
            <pc:sldMk cId="3845776741" sldId="351"/>
            <ac:spMk id="61" creationId="{91D2FC7D-15A6-C4B4-3997-C180F1B88926}"/>
          </ac:spMkLst>
        </pc:spChg>
        <pc:spChg chg="add del mod">
          <ac:chgData name="Vera Wallgren" userId="35f0ce64-7eb7-4baf-be60-a64e9866e63a" providerId="ADAL" clId="{70D4BA09-425E-4515-9E47-0EDF1644A180}" dt="2023-12-13T13:36:24.850" v="793" actId="478"/>
          <ac:spMkLst>
            <pc:docMk/>
            <pc:sldMk cId="3845776741" sldId="351"/>
            <ac:spMk id="62" creationId="{2F545D86-E7DB-D53C-C3B4-5837B1DA7B48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63" creationId="{D9CD37F7-606D-43DB-1C34-5F9685B5B89F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64" creationId="{AEB72EF0-58BD-525D-618F-BB98BB980987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65" creationId="{EC7E99B2-851A-23D8-7C6B-1100922E0B40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66" creationId="{918BAE3C-4C74-BF88-E6FA-24DDF6C918F3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67" creationId="{8F89C1A4-CD98-BD0C-4FEA-47DF1BEE817D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68" creationId="{22223699-597D-75BC-1F2B-1C4BC1F83CB3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69" creationId="{80059672-7DD1-D60C-50BD-4B9C93D35612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70" creationId="{3F16A004-38C8-FD5F-E651-C0FDA1E2384D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71" creationId="{0B471A84-A9F7-839C-80D8-CB0ED38BF597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72" creationId="{17FAB689-EF4A-6E97-CDA2-6C592586E3FC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73" creationId="{D2747D20-55F3-D208-CC6C-9CD4A86DF5A2}"/>
          </ac:spMkLst>
        </pc:spChg>
        <pc:spChg chg="add mod">
          <ac:chgData name="Vera Wallgren" userId="35f0ce64-7eb7-4baf-be60-a64e9866e63a" providerId="ADAL" clId="{70D4BA09-425E-4515-9E47-0EDF1644A180}" dt="2023-12-14T10:16:57.628" v="927" actId="164"/>
          <ac:spMkLst>
            <pc:docMk/>
            <pc:sldMk cId="3845776741" sldId="351"/>
            <ac:spMk id="74" creationId="{1E1141F3-2969-23C5-64BE-BD98800D20A9}"/>
          </ac:spMkLst>
        </pc:spChg>
        <pc:spChg chg="add del mod">
          <ac:chgData name="Vera Wallgren" userId="35f0ce64-7eb7-4baf-be60-a64e9866e63a" providerId="ADAL" clId="{70D4BA09-425E-4515-9E47-0EDF1644A180}" dt="2023-12-14T12:02:25.357" v="1489" actId="478"/>
          <ac:spMkLst>
            <pc:docMk/>
            <pc:sldMk cId="3845776741" sldId="351"/>
            <ac:spMk id="75" creationId="{58B8E6D8-B010-7243-C717-4BF7DC17BD4B}"/>
          </ac:spMkLst>
        </pc:spChg>
        <pc:spChg chg="add del mod">
          <ac:chgData name="Vera Wallgren" userId="35f0ce64-7eb7-4baf-be60-a64e9866e63a" providerId="ADAL" clId="{70D4BA09-425E-4515-9E47-0EDF1644A180}" dt="2023-12-14T12:02:25.357" v="1489" actId="478"/>
          <ac:spMkLst>
            <pc:docMk/>
            <pc:sldMk cId="3845776741" sldId="351"/>
            <ac:spMk id="76" creationId="{D1BB4503-EFF9-6F94-FE6E-46A552575BAF}"/>
          </ac:spMkLst>
        </pc:spChg>
        <pc:spChg chg="add del mod">
          <ac:chgData name="Vera Wallgren" userId="35f0ce64-7eb7-4baf-be60-a64e9866e63a" providerId="ADAL" clId="{70D4BA09-425E-4515-9E47-0EDF1644A180}" dt="2023-12-14T12:02:25.357" v="1489" actId="478"/>
          <ac:spMkLst>
            <pc:docMk/>
            <pc:sldMk cId="3845776741" sldId="351"/>
            <ac:spMk id="77" creationId="{94BBA683-FA88-4C87-BB27-B6F133A82F7B}"/>
          </ac:spMkLst>
        </pc:spChg>
        <pc:spChg chg="add del mod">
          <ac:chgData name="Vera Wallgren" userId="35f0ce64-7eb7-4baf-be60-a64e9866e63a" providerId="ADAL" clId="{70D4BA09-425E-4515-9E47-0EDF1644A180}" dt="2023-12-14T12:02:25.357" v="1489" actId="478"/>
          <ac:spMkLst>
            <pc:docMk/>
            <pc:sldMk cId="3845776741" sldId="351"/>
            <ac:spMk id="78" creationId="{81755922-0E45-BE56-6124-C289DFF11007}"/>
          </ac:spMkLst>
        </pc:spChg>
        <pc:spChg chg="add del mod">
          <ac:chgData name="Vera Wallgren" userId="35f0ce64-7eb7-4baf-be60-a64e9866e63a" providerId="ADAL" clId="{70D4BA09-425E-4515-9E47-0EDF1644A180}" dt="2023-12-14T12:02:25.357" v="1489" actId="478"/>
          <ac:spMkLst>
            <pc:docMk/>
            <pc:sldMk cId="3845776741" sldId="351"/>
            <ac:spMk id="79" creationId="{DB9A1D90-CE32-93DE-FABC-56F8B279A661}"/>
          </ac:spMkLst>
        </pc:spChg>
        <pc:spChg chg="add del mod">
          <ac:chgData name="Vera Wallgren" userId="35f0ce64-7eb7-4baf-be60-a64e9866e63a" providerId="ADAL" clId="{70D4BA09-425E-4515-9E47-0EDF1644A180}" dt="2023-12-14T12:03:17.687" v="1490" actId="478"/>
          <ac:spMkLst>
            <pc:docMk/>
            <pc:sldMk cId="3845776741" sldId="351"/>
            <ac:spMk id="80" creationId="{28F10844-FF4D-8F25-0037-89BE2E7CC9A5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81" creationId="{B43C14E1-01E6-5E0B-A343-9FAB96B496B6}"/>
          </ac:spMkLst>
        </pc:spChg>
        <pc:spChg chg="add del mod">
          <ac:chgData name="Vera Wallgren" userId="35f0ce64-7eb7-4baf-be60-a64e9866e63a" providerId="ADAL" clId="{70D4BA09-425E-4515-9E47-0EDF1644A180}" dt="2023-12-14T12:02:25.357" v="1489" actId="478"/>
          <ac:spMkLst>
            <pc:docMk/>
            <pc:sldMk cId="3845776741" sldId="351"/>
            <ac:spMk id="82" creationId="{8BC18E52-F71B-DD12-06D3-37FD3A3FF99F}"/>
          </ac:spMkLst>
        </pc:spChg>
        <pc:spChg chg="add del mod">
          <ac:chgData name="Vera Wallgren" userId="35f0ce64-7eb7-4baf-be60-a64e9866e63a" providerId="ADAL" clId="{70D4BA09-425E-4515-9E47-0EDF1644A180}" dt="2023-12-13T13:41:20.679" v="895" actId="478"/>
          <ac:spMkLst>
            <pc:docMk/>
            <pc:sldMk cId="3845776741" sldId="351"/>
            <ac:spMk id="83" creationId="{0D4DF8DD-6149-8066-56D8-B58F964D9CFE}"/>
          </ac:spMkLst>
        </pc:spChg>
        <pc:spChg chg="add mod">
          <ac:chgData name="Vera Wallgren" userId="35f0ce64-7eb7-4baf-be60-a64e9866e63a" providerId="ADAL" clId="{70D4BA09-425E-4515-9E47-0EDF1644A180}" dt="2023-12-14T10:55:51.190" v="1453" actId="1076"/>
          <ac:spMkLst>
            <pc:docMk/>
            <pc:sldMk cId="3845776741" sldId="351"/>
            <ac:spMk id="83" creationId="{1CAA87C8-F95A-5E20-CDA2-E577BD8013F6}"/>
          </ac:spMkLst>
        </pc:spChg>
        <pc:spChg chg="add del mod">
          <ac:chgData name="Vera Wallgren" userId="35f0ce64-7eb7-4baf-be60-a64e9866e63a" providerId="ADAL" clId="{70D4BA09-425E-4515-9E47-0EDF1644A180}" dt="2023-12-14T12:02:25.357" v="1489" actId="478"/>
          <ac:spMkLst>
            <pc:docMk/>
            <pc:sldMk cId="3845776741" sldId="351"/>
            <ac:spMk id="84" creationId="{530AA387-D76E-46B2-DF72-5091F7F2A967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85" creationId="{7CD9FFCF-8662-564E-2B4B-15173E47F671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86" creationId="{8BD92704-E0E8-1729-C83F-FA4C56EF4C3E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87" creationId="{AAE4CB8F-4183-8D2E-D3ED-C1152F68AD72}"/>
          </ac:spMkLst>
        </pc:spChg>
        <pc:spChg chg="add mod">
          <ac:chgData name="Vera Wallgren" userId="35f0ce64-7eb7-4baf-be60-a64e9866e63a" providerId="ADAL" clId="{70D4BA09-425E-4515-9E47-0EDF1644A180}" dt="2023-12-14T10:56:16.935" v="1470" actId="20577"/>
          <ac:spMkLst>
            <pc:docMk/>
            <pc:sldMk cId="3845776741" sldId="351"/>
            <ac:spMk id="88" creationId="{16862C39-4E6C-2452-95B9-AC3D61F12104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88" creationId="{8A34FE28-C400-5F8F-06CE-2CFB11FD0DB8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89" creationId="{2C14D698-21B4-F841-818F-620AC1F1F422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90" creationId="{93256175-4906-0DF0-081D-88AD03519D2F}"/>
          </ac:spMkLst>
        </pc:spChg>
        <pc:spChg chg="mod topLvl">
          <ac:chgData name="Vera Wallgren" userId="35f0ce64-7eb7-4baf-be60-a64e9866e63a" providerId="ADAL" clId="{70D4BA09-425E-4515-9E47-0EDF1644A180}" dt="2023-12-14T10:57:28.041" v="1480" actId="14100"/>
          <ac:spMkLst>
            <pc:docMk/>
            <pc:sldMk cId="3845776741" sldId="351"/>
            <ac:spMk id="90" creationId="{AD00184A-2272-983F-8FD7-44E74EC6A215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91" creationId="{B3A5AA68-0AE6-B07D-1EF0-84E3401738F4}"/>
          </ac:spMkLst>
        </pc:spChg>
        <pc:spChg chg="add del mod">
          <ac:chgData name="Vera Wallgren" userId="35f0ce64-7eb7-4baf-be60-a64e9866e63a" providerId="ADAL" clId="{70D4BA09-425E-4515-9E47-0EDF1644A180}" dt="2023-12-13T13:41:01.627" v="892" actId="478"/>
          <ac:spMkLst>
            <pc:docMk/>
            <pc:sldMk cId="3845776741" sldId="351"/>
            <ac:spMk id="92" creationId="{B6BE2810-3A73-0ABE-E3F4-CEC96FBC4BE6}"/>
          </ac:spMkLst>
        </pc:spChg>
        <pc:spChg chg="add del mod">
          <ac:chgData name="Vera Wallgren" userId="35f0ce64-7eb7-4baf-be60-a64e9866e63a" providerId="ADAL" clId="{70D4BA09-425E-4515-9E47-0EDF1644A180}" dt="2023-12-14T10:23:53.964" v="998" actId="478"/>
          <ac:spMkLst>
            <pc:docMk/>
            <pc:sldMk cId="3845776741" sldId="351"/>
            <ac:spMk id="93" creationId="{26175061-243E-BB8E-1FE3-82B25994E5A1}"/>
          </ac:spMkLst>
        </pc:spChg>
        <pc:spChg chg="add mod">
          <ac:chgData name="Vera Wallgren" userId="35f0ce64-7eb7-4baf-be60-a64e9866e63a" providerId="ADAL" clId="{70D4BA09-425E-4515-9E47-0EDF1644A180}" dt="2023-12-15T08:54:45.808" v="1526" actId="20577"/>
          <ac:spMkLst>
            <pc:docMk/>
            <pc:sldMk cId="3845776741" sldId="351"/>
            <ac:spMk id="100" creationId="{953615BB-6D11-0FC5-1C22-17BFD0CA2F4E}"/>
          </ac:spMkLst>
        </pc:spChg>
        <pc:grpChg chg="add mod">
          <ac:chgData name="Vera Wallgren" userId="35f0ce64-7eb7-4baf-be60-a64e9866e63a" providerId="ADAL" clId="{70D4BA09-425E-4515-9E47-0EDF1644A180}" dt="2023-12-14T10:16:57.628" v="927" actId="164"/>
          <ac:grpSpMkLst>
            <pc:docMk/>
            <pc:sldMk cId="3845776741" sldId="351"/>
            <ac:grpSpMk id="7" creationId="{1ECAF755-75B9-0C11-E176-CBC36167C476}"/>
          </ac:grpSpMkLst>
        </pc:grpChg>
        <pc:grpChg chg="add mod">
          <ac:chgData name="Vera Wallgren" userId="35f0ce64-7eb7-4baf-be60-a64e9866e63a" providerId="ADAL" clId="{70D4BA09-425E-4515-9E47-0EDF1644A180}" dt="2023-12-14T10:25:35.063" v="1010" actId="164"/>
          <ac:grpSpMkLst>
            <pc:docMk/>
            <pc:sldMk cId="3845776741" sldId="351"/>
            <ac:grpSpMk id="20" creationId="{135FF7EA-22F9-DD14-A8F1-1FFFAEA2D277}"/>
          </ac:grpSpMkLst>
        </pc:grpChg>
        <pc:grpChg chg="add del mod">
          <ac:chgData name="Vera Wallgren" userId="35f0ce64-7eb7-4baf-be60-a64e9866e63a" providerId="ADAL" clId="{70D4BA09-425E-4515-9E47-0EDF1644A180}" dt="2023-12-14T10:31:08.331" v="1301" actId="478"/>
          <ac:grpSpMkLst>
            <pc:docMk/>
            <pc:sldMk cId="3845776741" sldId="351"/>
            <ac:grpSpMk id="24" creationId="{C5EA2C9B-4052-B42F-119C-08B4013FDB88}"/>
          </ac:grpSpMkLst>
        </pc:grpChg>
        <pc:grpChg chg="add mod">
          <ac:chgData name="Vera Wallgren" userId="35f0ce64-7eb7-4baf-be60-a64e9866e63a" providerId="ADAL" clId="{70D4BA09-425E-4515-9E47-0EDF1644A180}" dt="2023-12-13T13:09:18.716" v="421" actId="164"/>
          <ac:grpSpMkLst>
            <pc:docMk/>
            <pc:sldMk cId="3845776741" sldId="351"/>
            <ac:grpSpMk id="35" creationId="{AAF2E373-C601-6BC8-E58B-FB77DF61C001}"/>
          </ac:grpSpMkLst>
        </pc:grpChg>
        <pc:grpChg chg="add mod">
          <ac:chgData name="Vera Wallgren" userId="35f0ce64-7eb7-4baf-be60-a64e9866e63a" providerId="ADAL" clId="{70D4BA09-425E-4515-9E47-0EDF1644A180}" dt="2023-12-14T10:16:57.628" v="927" actId="164"/>
          <ac:grpSpMkLst>
            <pc:docMk/>
            <pc:sldMk cId="3845776741" sldId="351"/>
            <ac:grpSpMk id="41" creationId="{67F5A193-FE0D-D91B-9B96-DCF87E9C36EB}"/>
          </ac:grpSpMkLst>
        </pc:grpChg>
        <pc:grpChg chg="add mod">
          <ac:chgData name="Vera Wallgren" userId="35f0ce64-7eb7-4baf-be60-a64e9866e63a" providerId="ADAL" clId="{70D4BA09-425E-4515-9E47-0EDF1644A180}" dt="2023-12-14T10:33:27.575" v="1311" actId="164"/>
          <ac:grpSpMkLst>
            <pc:docMk/>
            <pc:sldMk cId="3845776741" sldId="351"/>
            <ac:grpSpMk id="42" creationId="{4AFEFBE5-3538-DCBA-2F2D-F231587F078F}"/>
          </ac:grpSpMkLst>
        </pc:grpChg>
        <pc:grpChg chg="add mod">
          <ac:chgData name="Vera Wallgren" userId="35f0ce64-7eb7-4baf-be60-a64e9866e63a" providerId="ADAL" clId="{70D4BA09-425E-4515-9E47-0EDF1644A180}" dt="2023-12-14T10:16:57.628" v="927" actId="164"/>
          <ac:grpSpMkLst>
            <pc:docMk/>
            <pc:sldMk cId="3845776741" sldId="351"/>
            <ac:grpSpMk id="44" creationId="{5FF2A763-21F6-FAAD-CCD8-711010E79BEC}"/>
          </ac:grpSpMkLst>
        </pc:grpChg>
        <pc:grpChg chg="mod">
          <ac:chgData name="Vera Wallgren" userId="35f0ce64-7eb7-4baf-be60-a64e9866e63a" providerId="ADAL" clId="{70D4BA09-425E-4515-9E47-0EDF1644A180}" dt="2023-12-13T13:40:34.381" v="889" actId="207"/>
          <ac:grpSpMkLst>
            <pc:docMk/>
            <pc:sldMk cId="3845776741" sldId="351"/>
            <ac:grpSpMk id="45" creationId="{662269BC-9F89-6F89-F57A-A8C9F4BFC357}"/>
          </ac:grpSpMkLst>
        </pc:grpChg>
        <pc:grpChg chg="mod">
          <ac:chgData name="Vera Wallgren" userId="35f0ce64-7eb7-4baf-be60-a64e9866e63a" providerId="ADAL" clId="{70D4BA09-425E-4515-9E47-0EDF1644A180}" dt="2023-12-13T13:40:34.381" v="889" actId="207"/>
          <ac:grpSpMkLst>
            <pc:docMk/>
            <pc:sldMk cId="3845776741" sldId="351"/>
            <ac:grpSpMk id="46" creationId="{1C5BDCCD-BAD1-194A-8390-6BECF6B02AB6}"/>
          </ac:grpSpMkLst>
        </pc:grpChg>
        <pc:grpChg chg="mod">
          <ac:chgData name="Vera Wallgren" userId="35f0ce64-7eb7-4baf-be60-a64e9866e63a" providerId="ADAL" clId="{70D4BA09-425E-4515-9E47-0EDF1644A180}" dt="2023-12-13T13:40:34.381" v="889" actId="207"/>
          <ac:grpSpMkLst>
            <pc:docMk/>
            <pc:sldMk cId="3845776741" sldId="351"/>
            <ac:grpSpMk id="47" creationId="{2CC21940-28B8-CE23-4C72-2903AAD0C31E}"/>
          </ac:grpSpMkLst>
        </pc:grpChg>
        <pc:grpChg chg="mod">
          <ac:chgData name="Vera Wallgren" userId="35f0ce64-7eb7-4baf-be60-a64e9866e63a" providerId="ADAL" clId="{70D4BA09-425E-4515-9E47-0EDF1644A180}" dt="2023-12-13T13:40:34.381" v="889" actId="207"/>
          <ac:grpSpMkLst>
            <pc:docMk/>
            <pc:sldMk cId="3845776741" sldId="351"/>
            <ac:grpSpMk id="48" creationId="{A6B8C77A-8D22-AA32-7F88-0EDC72A06E75}"/>
          </ac:grpSpMkLst>
        </pc:grpChg>
        <pc:grpChg chg="add mod">
          <ac:chgData name="Vera Wallgren" userId="35f0ce64-7eb7-4baf-be60-a64e9866e63a" providerId="ADAL" clId="{70D4BA09-425E-4515-9E47-0EDF1644A180}" dt="2023-12-14T10:52:33.302" v="1362" actId="1076"/>
          <ac:grpSpMkLst>
            <pc:docMk/>
            <pc:sldMk cId="3845776741" sldId="351"/>
            <ac:grpSpMk id="61" creationId="{67CF4F98-8BB6-ACF8-F7C7-45DABA79F2A8}"/>
          </ac:grpSpMkLst>
        </pc:grpChg>
        <pc:grpChg chg="add mod">
          <ac:chgData name="Vera Wallgren" userId="35f0ce64-7eb7-4baf-be60-a64e9866e63a" providerId="ADAL" clId="{70D4BA09-425E-4515-9E47-0EDF1644A180}" dt="2023-12-14T10:56:10.489" v="1456" actId="1076"/>
          <ac:grpSpMkLst>
            <pc:docMk/>
            <pc:sldMk cId="3845776741" sldId="351"/>
            <ac:grpSpMk id="85" creationId="{50FA585B-2D4F-3137-C11B-94B57FD8AB76}"/>
          </ac:grpSpMkLst>
        </pc:grpChg>
        <pc:grpChg chg="add del mod">
          <ac:chgData name="Vera Wallgren" userId="35f0ce64-7eb7-4baf-be60-a64e9866e63a" providerId="ADAL" clId="{70D4BA09-425E-4515-9E47-0EDF1644A180}" dt="2023-12-14T10:56:47.621" v="1474" actId="478"/>
          <ac:grpSpMkLst>
            <pc:docMk/>
            <pc:sldMk cId="3845776741" sldId="351"/>
            <ac:grpSpMk id="89" creationId="{BCDCC6F9-4A2E-7EE9-7C70-E0AAC85EDEC2}"/>
          </ac:grpSpMkLst>
        </pc:grpChg>
        <pc:grpChg chg="add mod">
          <ac:chgData name="Vera Wallgren" userId="35f0ce64-7eb7-4baf-be60-a64e9866e63a" providerId="ADAL" clId="{70D4BA09-425E-4515-9E47-0EDF1644A180}" dt="2023-12-15T08:47:49.428" v="1494" actId="1076"/>
          <ac:grpSpMkLst>
            <pc:docMk/>
            <pc:sldMk cId="3845776741" sldId="351"/>
            <ac:grpSpMk id="97" creationId="{70F5509D-E270-9561-B537-37C7B9567BBC}"/>
          </ac:grpSpMkLst>
        </pc:grpChg>
        <pc:graphicFrameChg chg="add del mod modGraphic">
          <ac:chgData name="Vera Wallgren" userId="35f0ce64-7eb7-4baf-be60-a64e9866e63a" providerId="ADAL" clId="{70D4BA09-425E-4515-9E47-0EDF1644A180}" dt="2023-12-13T12:30:26.817" v="119" actId="478"/>
          <ac:graphicFrameMkLst>
            <pc:docMk/>
            <pc:sldMk cId="3845776741" sldId="351"/>
            <ac:graphicFrameMk id="3" creationId="{6EFF062E-347B-B6A3-56B7-E70F15515F52}"/>
          </ac:graphicFrameMkLst>
        </pc:graphicFrameChg>
        <pc:picChg chg="mod">
          <ac:chgData name="Vera Wallgren" userId="35f0ce64-7eb7-4baf-be60-a64e9866e63a" providerId="ADAL" clId="{70D4BA09-425E-4515-9E47-0EDF1644A180}" dt="2023-12-13T13:37:14.329" v="806" actId="34135"/>
          <ac:picMkLst>
            <pc:docMk/>
            <pc:sldMk cId="3845776741" sldId="351"/>
            <ac:picMk id="10" creationId="{431FC252-9655-22BD-A198-B68FEF74B4D2}"/>
          </ac:picMkLst>
        </pc:picChg>
        <pc:picChg chg="mod">
          <ac:chgData name="Vera Wallgren" userId="35f0ce64-7eb7-4baf-be60-a64e9866e63a" providerId="ADAL" clId="{70D4BA09-425E-4515-9E47-0EDF1644A180}" dt="2023-12-13T13:37:14.329" v="806" actId="34135"/>
          <ac:picMkLst>
            <pc:docMk/>
            <pc:sldMk cId="3845776741" sldId="351"/>
            <ac:picMk id="11" creationId="{2A06CF6A-59A4-E815-525A-1D03CECB6F60}"/>
          </ac:picMkLst>
        </pc:picChg>
        <pc:cxnChg chg="add del mod">
          <ac:chgData name="Vera Wallgren" userId="35f0ce64-7eb7-4baf-be60-a64e9866e63a" providerId="ADAL" clId="{70D4BA09-425E-4515-9E47-0EDF1644A180}" dt="2023-12-13T12:53:52.404" v="143" actId="478"/>
          <ac:cxnSpMkLst>
            <pc:docMk/>
            <pc:sldMk cId="3845776741" sldId="351"/>
            <ac:cxnSpMk id="13" creationId="{08CABE24-AE58-9434-1E2B-B079B4D5AFAB}"/>
          </ac:cxnSpMkLst>
        </pc:cxnChg>
        <pc:cxnChg chg="add del mod">
          <ac:chgData name="Vera Wallgren" userId="35f0ce64-7eb7-4baf-be60-a64e9866e63a" providerId="ADAL" clId="{70D4BA09-425E-4515-9E47-0EDF1644A180}" dt="2023-12-13T12:53:53.445" v="144" actId="478"/>
          <ac:cxnSpMkLst>
            <pc:docMk/>
            <pc:sldMk cId="3845776741" sldId="351"/>
            <ac:cxnSpMk id="16" creationId="{A0EC2CC9-B299-4E14-4F85-26E8D09453FC}"/>
          </ac:cxnSpMkLst>
        </pc:cxnChg>
        <pc:cxnChg chg="add mod">
          <ac:chgData name="Vera Wallgren" userId="35f0ce64-7eb7-4baf-be60-a64e9866e63a" providerId="ADAL" clId="{70D4BA09-425E-4515-9E47-0EDF1644A180}" dt="2023-12-14T10:26:01.684" v="1012" actId="692"/>
          <ac:cxnSpMkLst>
            <pc:docMk/>
            <pc:sldMk cId="3845776741" sldId="351"/>
            <ac:cxnSpMk id="19" creationId="{234E67D1-2AA4-D254-379C-49BF729ABDCA}"/>
          </ac:cxnSpMkLst>
        </pc:cxnChg>
        <pc:cxnChg chg="add mod">
          <ac:chgData name="Vera Wallgren" userId="35f0ce64-7eb7-4baf-be60-a64e9866e63a" providerId="ADAL" clId="{70D4BA09-425E-4515-9E47-0EDF1644A180}" dt="2023-12-14T10:58:13.991" v="1486" actId="14100"/>
          <ac:cxnSpMkLst>
            <pc:docMk/>
            <pc:sldMk cId="3845776741" sldId="351"/>
            <ac:cxnSpMk id="22" creationId="{AE81C307-C34D-377A-6A8F-386D68E60020}"/>
          </ac:cxnSpMkLst>
        </pc:cxnChg>
        <pc:cxnChg chg="mod topLvl">
          <ac:chgData name="Vera Wallgren" userId="35f0ce64-7eb7-4baf-be60-a64e9866e63a" providerId="ADAL" clId="{70D4BA09-425E-4515-9E47-0EDF1644A180}" dt="2023-12-14T10:33:31.303" v="1312" actId="1076"/>
          <ac:cxnSpMkLst>
            <pc:docMk/>
            <pc:sldMk cId="3845776741" sldId="351"/>
            <ac:cxnSpMk id="26" creationId="{622CE43F-8631-A335-75FC-AE9690D324DB}"/>
          </ac:cxnSpMkLst>
        </pc:cxnChg>
        <pc:cxnChg chg="add mod">
          <ac:chgData name="Vera Wallgren" userId="35f0ce64-7eb7-4baf-be60-a64e9866e63a" providerId="ADAL" clId="{70D4BA09-425E-4515-9E47-0EDF1644A180}" dt="2023-12-14T10:33:27.575" v="1311" actId="164"/>
          <ac:cxnSpMkLst>
            <pc:docMk/>
            <pc:sldMk cId="3845776741" sldId="351"/>
            <ac:cxnSpMk id="29" creationId="{5CB854CA-965F-81D3-69D4-34ACDB33B8B8}"/>
          </ac:cxnSpMkLst>
        </pc:cxnChg>
        <pc:cxnChg chg="mod">
          <ac:chgData name="Vera Wallgren" userId="35f0ce64-7eb7-4baf-be60-a64e9866e63a" providerId="ADAL" clId="{70D4BA09-425E-4515-9E47-0EDF1644A180}" dt="2023-12-14T10:52:26.265" v="1361"/>
          <ac:cxnSpMkLst>
            <pc:docMk/>
            <pc:sldMk cId="3845776741" sldId="351"/>
            <ac:cxnSpMk id="62" creationId="{823EB65F-3883-C520-5E57-7B3400AF1882}"/>
          </ac:cxnSpMkLst>
        </pc:cxnChg>
        <pc:cxnChg chg="mod">
          <ac:chgData name="Vera Wallgren" userId="35f0ce64-7eb7-4baf-be60-a64e9866e63a" providerId="ADAL" clId="{70D4BA09-425E-4515-9E47-0EDF1644A180}" dt="2023-12-14T10:52:26.265" v="1361"/>
          <ac:cxnSpMkLst>
            <pc:docMk/>
            <pc:sldMk cId="3845776741" sldId="351"/>
            <ac:cxnSpMk id="81" creationId="{37DF4968-7677-E6EC-5440-944414058034}"/>
          </ac:cxnSpMkLst>
        </pc:cxnChg>
        <pc:cxnChg chg="mod">
          <ac:chgData name="Vera Wallgren" userId="35f0ce64-7eb7-4baf-be60-a64e9866e63a" providerId="ADAL" clId="{70D4BA09-425E-4515-9E47-0EDF1644A180}" dt="2023-12-14T10:55:02.855" v="1427"/>
          <ac:cxnSpMkLst>
            <pc:docMk/>
            <pc:sldMk cId="3845776741" sldId="351"/>
            <ac:cxnSpMk id="86" creationId="{1DEE9BD0-EB52-9E91-3D80-54B8F33CCC65}"/>
          </ac:cxnSpMkLst>
        </pc:cxnChg>
        <pc:cxnChg chg="mod">
          <ac:chgData name="Vera Wallgren" userId="35f0ce64-7eb7-4baf-be60-a64e9866e63a" providerId="ADAL" clId="{70D4BA09-425E-4515-9E47-0EDF1644A180}" dt="2023-12-14T10:55:02.855" v="1427"/>
          <ac:cxnSpMkLst>
            <pc:docMk/>
            <pc:sldMk cId="3845776741" sldId="351"/>
            <ac:cxnSpMk id="87" creationId="{B45517E4-619C-02F7-D36E-442CFF314A3C}"/>
          </ac:cxnSpMkLst>
        </pc:cxnChg>
        <pc:cxnChg chg="del mod topLvl">
          <ac:chgData name="Vera Wallgren" userId="35f0ce64-7eb7-4baf-be60-a64e9866e63a" providerId="ADAL" clId="{70D4BA09-425E-4515-9E47-0EDF1644A180}" dt="2023-12-14T10:56:47.621" v="1474" actId="478"/>
          <ac:cxnSpMkLst>
            <pc:docMk/>
            <pc:sldMk cId="3845776741" sldId="351"/>
            <ac:cxnSpMk id="91" creationId="{E308FCF6-9AD1-4ECE-22DA-99CA2F4FA0DB}"/>
          </ac:cxnSpMkLst>
        </pc:cxnChg>
        <pc:cxnChg chg="mod">
          <ac:chgData name="Vera Wallgren" userId="35f0ce64-7eb7-4baf-be60-a64e9866e63a" providerId="ADAL" clId="{70D4BA09-425E-4515-9E47-0EDF1644A180}" dt="2023-12-15T08:47:25.309" v="1491"/>
          <ac:cxnSpMkLst>
            <pc:docMk/>
            <pc:sldMk cId="3845776741" sldId="351"/>
            <ac:cxnSpMk id="98" creationId="{9931225B-AB64-C6C2-7B7C-39D38C28AECB}"/>
          </ac:cxnSpMkLst>
        </pc:cxnChg>
        <pc:cxnChg chg="mod">
          <ac:chgData name="Vera Wallgren" userId="35f0ce64-7eb7-4baf-be60-a64e9866e63a" providerId="ADAL" clId="{70D4BA09-425E-4515-9E47-0EDF1644A180}" dt="2023-12-15T08:47:25.309" v="1491"/>
          <ac:cxnSpMkLst>
            <pc:docMk/>
            <pc:sldMk cId="3845776741" sldId="351"/>
            <ac:cxnSpMk id="99" creationId="{BADF69AF-8B23-1F64-A79B-534811227597}"/>
          </ac:cxnSpMkLst>
        </pc:cxnChg>
      </pc:sldChg>
      <pc:sldChg chg="del">
        <pc:chgData name="Vera Wallgren" userId="35f0ce64-7eb7-4baf-be60-a64e9866e63a" providerId="ADAL" clId="{70D4BA09-425E-4515-9E47-0EDF1644A180}" dt="2023-12-13T12:29:03.987" v="76" actId="47"/>
        <pc:sldMkLst>
          <pc:docMk/>
          <pc:sldMk cId="991644873" sldId="352"/>
        </pc:sldMkLst>
      </pc:sldChg>
      <pc:sldChg chg="addSp delSp modSp new del mod">
        <pc:chgData name="Vera Wallgren" userId="35f0ce64-7eb7-4baf-be60-a64e9866e63a" providerId="ADAL" clId="{70D4BA09-425E-4515-9E47-0EDF1644A180}" dt="2023-12-14T10:58:23.002" v="1487" actId="47"/>
        <pc:sldMkLst>
          <pc:docMk/>
          <pc:sldMk cId="2328625565" sldId="352"/>
        </pc:sldMkLst>
        <pc:spChg chg="del">
          <ac:chgData name="Vera Wallgren" userId="35f0ce64-7eb7-4baf-be60-a64e9866e63a" providerId="ADAL" clId="{70D4BA09-425E-4515-9E47-0EDF1644A180}" dt="2023-12-13T13:10:40.068" v="437" actId="478"/>
          <ac:spMkLst>
            <pc:docMk/>
            <pc:sldMk cId="2328625565" sldId="352"/>
            <ac:spMk id="2" creationId="{47890F89-381F-4059-CB8B-7571831E6718}"/>
          </ac:spMkLst>
        </pc:spChg>
        <pc:spChg chg="del">
          <ac:chgData name="Vera Wallgren" userId="35f0ce64-7eb7-4baf-be60-a64e9866e63a" providerId="ADAL" clId="{70D4BA09-425E-4515-9E47-0EDF1644A180}" dt="2023-12-13T13:10:40.068" v="437" actId="478"/>
          <ac:spMkLst>
            <pc:docMk/>
            <pc:sldMk cId="2328625565" sldId="352"/>
            <ac:spMk id="3" creationId="{230A77E8-D8A0-1BA2-A2CE-ECB9BE106F2F}"/>
          </ac:spMkLst>
        </pc:spChg>
        <pc:spChg chg="add del mod ord">
          <ac:chgData name="Vera Wallgren" userId="35f0ce64-7eb7-4baf-be60-a64e9866e63a" providerId="ADAL" clId="{70D4BA09-425E-4515-9E47-0EDF1644A180}" dt="2023-12-13T13:11:48.162" v="448"/>
          <ac:spMkLst>
            <pc:docMk/>
            <pc:sldMk cId="2328625565" sldId="352"/>
            <ac:spMk id="4" creationId="{276676BD-B330-8B66-1387-BC7F1ED90319}"/>
          </ac:spMkLst>
        </pc:spChg>
        <pc:spChg chg="add del mod">
          <ac:chgData name="Vera Wallgren" userId="35f0ce64-7eb7-4baf-be60-a64e9866e63a" providerId="ADAL" clId="{70D4BA09-425E-4515-9E47-0EDF1644A180}" dt="2023-12-13T13:11:48.162" v="448"/>
          <ac:spMkLst>
            <pc:docMk/>
            <pc:sldMk cId="2328625565" sldId="352"/>
            <ac:spMk id="5" creationId="{A9F2ED40-341E-B834-2E96-4303F1A80911}"/>
          </ac:spMkLst>
        </pc:spChg>
        <pc:spChg chg="add del mod">
          <ac:chgData name="Vera Wallgren" userId="35f0ce64-7eb7-4baf-be60-a64e9866e63a" providerId="ADAL" clId="{70D4BA09-425E-4515-9E47-0EDF1644A180}" dt="2023-12-13T13:11:48.162" v="448"/>
          <ac:spMkLst>
            <pc:docMk/>
            <pc:sldMk cId="2328625565" sldId="352"/>
            <ac:spMk id="6" creationId="{C179FC33-48DD-D1DB-3448-D50E0C2F3E30}"/>
          </ac:spMkLst>
        </pc:spChg>
        <pc:spChg chg="del mod">
          <ac:chgData name="Vera Wallgren" userId="35f0ce64-7eb7-4baf-be60-a64e9866e63a" providerId="ADAL" clId="{70D4BA09-425E-4515-9E47-0EDF1644A180}" dt="2023-12-13T13:20:01.945" v="591"/>
          <ac:spMkLst>
            <pc:docMk/>
            <pc:sldMk cId="2328625565" sldId="352"/>
            <ac:spMk id="7" creationId="{3CFC8906-8C4D-6AF2-DFF8-9EA2439A3270}"/>
          </ac:spMkLst>
        </pc:spChg>
        <pc:spChg chg="add del mod">
          <ac:chgData name="Vera Wallgren" userId="35f0ce64-7eb7-4baf-be60-a64e9866e63a" providerId="ADAL" clId="{70D4BA09-425E-4515-9E47-0EDF1644A180}" dt="2023-12-13T13:12:19.560" v="451" actId="478"/>
          <ac:spMkLst>
            <pc:docMk/>
            <pc:sldMk cId="2328625565" sldId="352"/>
            <ac:spMk id="8" creationId="{0B729230-577A-566E-A989-5BDDEF5C2376}"/>
          </ac:spMkLst>
        </pc:spChg>
        <pc:spChg chg="add del mod">
          <ac:chgData name="Vera Wallgren" userId="35f0ce64-7eb7-4baf-be60-a64e9866e63a" providerId="ADAL" clId="{70D4BA09-425E-4515-9E47-0EDF1644A180}" dt="2023-12-13T13:12:59.160" v="459" actId="478"/>
          <ac:spMkLst>
            <pc:docMk/>
            <pc:sldMk cId="2328625565" sldId="352"/>
            <ac:spMk id="9" creationId="{F96C50AA-28D8-8990-D7B1-DF48C93D3327}"/>
          </ac:spMkLst>
        </pc:spChg>
        <pc:spChg chg="add del mod">
          <ac:chgData name="Vera Wallgren" userId="35f0ce64-7eb7-4baf-be60-a64e9866e63a" providerId="ADAL" clId="{70D4BA09-425E-4515-9E47-0EDF1644A180}" dt="2023-12-13T13:13:39.462" v="472" actId="478"/>
          <ac:spMkLst>
            <pc:docMk/>
            <pc:sldMk cId="2328625565" sldId="352"/>
            <ac:spMk id="10" creationId="{5D5D0899-494F-2D44-136B-0B5D73D0322D}"/>
          </ac:spMkLst>
        </pc:spChg>
        <pc:spChg chg="add del mod">
          <ac:chgData name="Vera Wallgren" userId="35f0ce64-7eb7-4baf-be60-a64e9866e63a" providerId="ADAL" clId="{70D4BA09-425E-4515-9E47-0EDF1644A180}" dt="2023-12-13T13:20:01.945" v="591"/>
          <ac:spMkLst>
            <pc:docMk/>
            <pc:sldMk cId="2328625565" sldId="352"/>
            <ac:spMk id="20" creationId="{B98D7129-84C7-6F55-6496-6CBCA3534B76}"/>
          </ac:spMkLst>
        </pc:spChg>
        <pc:spChg chg="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21" creationId="{32F3547D-7238-E546-9E02-9F72532A32CB}"/>
          </ac:spMkLst>
        </pc:spChg>
        <pc:spChg chg="add del mod">
          <ac:chgData name="Vera Wallgren" userId="35f0ce64-7eb7-4baf-be60-a64e9866e63a" providerId="ADAL" clId="{70D4BA09-425E-4515-9E47-0EDF1644A180}" dt="2023-12-13T13:23:19.959" v="666" actId="478"/>
          <ac:spMkLst>
            <pc:docMk/>
            <pc:sldMk cId="2328625565" sldId="352"/>
            <ac:spMk id="22" creationId="{640BD2E6-1B61-36A8-84D5-5FBC8A00359F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23" creationId="{E94A90FC-A4B6-0915-8A50-6EC022269936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24" creationId="{E471C24A-17CE-7B72-BE34-F7F890232C22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25" creationId="{6F21CDB6-C00E-F765-5D69-B7C911802102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26" creationId="{A12C5526-135F-7918-8B5E-F3DE9D37B7AD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27" creationId="{EF37D648-FA4D-C11C-1DA0-93BC4B027840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28" creationId="{415C7D45-06D5-5205-85FC-E09599C6B1E6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29" creationId="{2536670E-E1D4-86B9-1D65-0CFABE3C8FEB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30" creationId="{49D73810-32F5-3744-D4AB-DBFD390EE282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31" creationId="{F51B8A53-83B8-8F4F-E484-6A80CB69679A}"/>
          </ac:spMkLst>
        </pc:spChg>
        <pc:spChg chg="add del mod">
          <ac:chgData name="Vera Wallgren" userId="35f0ce64-7eb7-4baf-be60-a64e9866e63a" providerId="ADAL" clId="{70D4BA09-425E-4515-9E47-0EDF1644A180}" dt="2023-12-13T13:23:21.600" v="667" actId="478"/>
          <ac:spMkLst>
            <pc:docMk/>
            <pc:sldMk cId="2328625565" sldId="352"/>
            <ac:spMk id="32" creationId="{A94BEE61-7F39-A294-C019-B40085C1079B}"/>
          </ac:spMkLst>
        </pc:spChg>
        <pc:spChg chg="add del mod ord">
          <ac:chgData name="Vera Wallgren" userId="35f0ce64-7eb7-4baf-be60-a64e9866e63a" providerId="ADAL" clId="{70D4BA09-425E-4515-9E47-0EDF1644A180}" dt="2023-12-13T13:30:12.725" v="696"/>
          <ac:spMkLst>
            <pc:docMk/>
            <pc:sldMk cId="2328625565" sldId="352"/>
            <ac:spMk id="35" creationId="{313D8993-B3DE-577B-B348-E8E6DABEE258}"/>
          </ac:spMkLst>
        </pc:spChg>
        <pc:spChg chg="add del mod">
          <ac:chgData name="Vera Wallgren" userId="35f0ce64-7eb7-4baf-be60-a64e9866e63a" providerId="ADAL" clId="{70D4BA09-425E-4515-9E47-0EDF1644A180}" dt="2023-12-13T13:30:12.725" v="696"/>
          <ac:spMkLst>
            <pc:docMk/>
            <pc:sldMk cId="2328625565" sldId="352"/>
            <ac:spMk id="36" creationId="{80480B89-741E-4831-3A1F-51694744F57A}"/>
          </ac:spMkLst>
        </pc:spChg>
        <pc:spChg chg="add del mod">
          <ac:chgData name="Vera Wallgren" userId="35f0ce64-7eb7-4baf-be60-a64e9866e63a" providerId="ADAL" clId="{70D4BA09-425E-4515-9E47-0EDF1644A180}" dt="2023-12-13T13:30:12.725" v="696"/>
          <ac:spMkLst>
            <pc:docMk/>
            <pc:sldMk cId="2328625565" sldId="352"/>
            <ac:spMk id="37" creationId="{71A1A5BF-1FA6-A061-4521-6AE79707D881}"/>
          </ac:spMkLst>
        </pc:spChg>
        <pc:spChg chg="del mod ord">
          <ac:chgData name="Vera Wallgren" userId="35f0ce64-7eb7-4baf-be60-a64e9866e63a" providerId="ADAL" clId="{70D4BA09-425E-4515-9E47-0EDF1644A180}" dt="2023-12-13T13:30:40.234" v="702"/>
          <ac:spMkLst>
            <pc:docMk/>
            <pc:sldMk cId="2328625565" sldId="352"/>
            <ac:spMk id="38" creationId="{E21E47FB-35FB-98E2-E195-6F351F1DC767}"/>
          </ac:spMkLst>
        </pc:spChg>
        <pc:spChg chg="add del mod">
          <ac:chgData name="Vera Wallgren" userId="35f0ce64-7eb7-4baf-be60-a64e9866e63a" providerId="ADAL" clId="{70D4BA09-425E-4515-9E47-0EDF1644A180}" dt="2023-12-13T13:30:40.234" v="702"/>
          <ac:spMkLst>
            <pc:docMk/>
            <pc:sldMk cId="2328625565" sldId="352"/>
            <ac:spMk id="39" creationId="{45E179A7-5FAA-FACD-6554-F761C15613E4}"/>
          </ac:spMkLst>
        </pc:spChg>
        <pc:spChg chg="mod">
          <ac:chgData name="Vera Wallgren" userId="35f0ce64-7eb7-4baf-be60-a64e9866e63a" providerId="ADAL" clId="{70D4BA09-425E-4515-9E47-0EDF1644A180}" dt="2023-12-13T13:32:12.666" v="725" actId="164"/>
          <ac:spMkLst>
            <pc:docMk/>
            <pc:sldMk cId="2328625565" sldId="352"/>
            <ac:spMk id="40" creationId="{85AA2344-21D9-9E44-E395-2DDC93F5553B}"/>
          </ac:spMkLst>
        </pc:spChg>
        <pc:spChg chg="add mod">
          <ac:chgData name="Vera Wallgren" userId="35f0ce64-7eb7-4baf-be60-a64e9866e63a" providerId="ADAL" clId="{70D4BA09-425E-4515-9E47-0EDF1644A180}" dt="2023-12-13T13:32:12.666" v="725" actId="164"/>
          <ac:spMkLst>
            <pc:docMk/>
            <pc:sldMk cId="2328625565" sldId="352"/>
            <ac:spMk id="41" creationId="{2C04D7B0-8551-1A40-D5BB-1C6DEB1A66FF}"/>
          </ac:spMkLst>
        </pc:spChg>
        <pc:spChg chg="add mod">
          <ac:chgData name="Vera Wallgren" userId="35f0ce64-7eb7-4baf-be60-a64e9866e63a" providerId="ADAL" clId="{70D4BA09-425E-4515-9E47-0EDF1644A180}" dt="2023-12-13T13:32:12.666" v="725" actId="164"/>
          <ac:spMkLst>
            <pc:docMk/>
            <pc:sldMk cId="2328625565" sldId="352"/>
            <ac:spMk id="42" creationId="{9E6707AA-521C-DD39-2491-F94FAC3D298A}"/>
          </ac:spMkLst>
        </pc:spChg>
        <pc:spChg chg="mod">
          <ac:chgData name="Vera Wallgren" userId="35f0ce64-7eb7-4baf-be60-a64e9866e63a" providerId="ADAL" clId="{70D4BA09-425E-4515-9E47-0EDF1644A180}" dt="2023-12-13T13:32:14.533" v="726"/>
          <ac:spMkLst>
            <pc:docMk/>
            <pc:sldMk cId="2328625565" sldId="352"/>
            <ac:spMk id="45" creationId="{D1198343-8A6C-2FB9-818B-83F532AAF663}"/>
          </ac:spMkLst>
        </pc:spChg>
        <pc:spChg chg="mod">
          <ac:chgData name="Vera Wallgren" userId="35f0ce64-7eb7-4baf-be60-a64e9866e63a" providerId="ADAL" clId="{70D4BA09-425E-4515-9E47-0EDF1644A180}" dt="2023-12-13T13:32:14.533" v="726"/>
          <ac:spMkLst>
            <pc:docMk/>
            <pc:sldMk cId="2328625565" sldId="352"/>
            <ac:spMk id="46" creationId="{A15454FE-39DA-D940-4EBF-C7642D6B72BA}"/>
          </ac:spMkLst>
        </pc:spChg>
        <pc:spChg chg="mod">
          <ac:chgData name="Vera Wallgren" userId="35f0ce64-7eb7-4baf-be60-a64e9866e63a" providerId="ADAL" clId="{70D4BA09-425E-4515-9E47-0EDF1644A180}" dt="2023-12-13T13:32:14.533" v="726"/>
          <ac:spMkLst>
            <pc:docMk/>
            <pc:sldMk cId="2328625565" sldId="352"/>
            <ac:spMk id="47" creationId="{FEAD6ACD-3DA3-61A0-0ACE-5CBA07367D20}"/>
          </ac:spMkLst>
        </pc:spChg>
        <pc:spChg chg="mod">
          <ac:chgData name="Vera Wallgren" userId="35f0ce64-7eb7-4baf-be60-a64e9866e63a" providerId="ADAL" clId="{70D4BA09-425E-4515-9E47-0EDF1644A180}" dt="2023-12-13T13:32:41.499" v="735"/>
          <ac:spMkLst>
            <pc:docMk/>
            <pc:sldMk cId="2328625565" sldId="352"/>
            <ac:spMk id="49" creationId="{4041DECF-E739-8569-8EF5-4D088AE815CA}"/>
          </ac:spMkLst>
        </pc:spChg>
        <pc:spChg chg="mod">
          <ac:chgData name="Vera Wallgren" userId="35f0ce64-7eb7-4baf-be60-a64e9866e63a" providerId="ADAL" clId="{70D4BA09-425E-4515-9E47-0EDF1644A180}" dt="2023-12-13T13:32:41.499" v="735"/>
          <ac:spMkLst>
            <pc:docMk/>
            <pc:sldMk cId="2328625565" sldId="352"/>
            <ac:spMk id="50" creationId="{EDA43677-D2FA-82C5-E33C-4B2411AB8A9F}"/>
          </ac:spMkLst>
        </pc:spChg>
        <pc:spChg chg="mod">
          <ac:chgData name="Vera Wallgren" userId="35f0ce64-7eb7-4baf-be60-a64e9866e63a" providerId="ADAL" clId="{70D4BA09-425E-4515-9E47-0EDF1644A180}" dt="2023-12-13T13:32:41.499" v="735"/>
          <ac:spMkLst>
            <pc:docMk/>
            <pc:sldMk cId="2328625565" sldId="352"/>
            <ac:spMk id="51" creationId="{92C52F33-44A5-AE8C-6C25-FAC028760D3F}"/>
          </ac:spMkLst>
        </pc:spChg>
        <pc:spChg chg="mod">
          <ac:chgData name="Vera Wallgren" userId="35f0ce64-7eb7-4baf-be60-a64e9866e63a" providerId="ADAL" clId="{70D4BA09-425E-4515-9E47-0EDF1644A180}" dt="2023-12-13T13:32:52.740" v="738"/>
          <ac:spMkLst>
            <pc:docMk/>
            <pc:sldMk cId="2328625565" sldId="352"/>
            <ac:spMk id="53" creationId="{4B6F9490-B917-BA66-7437-E04B385DB9B9}"/>
          </ac:spMkLst>
        </pc:spChg>
        <pc:spChg chg="mod">
          <ac:chgData name="Vera Wallgren" userId="35f0ce64-7eb7-4baf-be60-a64e9866e63a" providerId="ADAL" clId="{70D4BA09-425E-4515-9E47-0EDF1644A180}" dt="2023-12-13T13:32:52.740" v="738"/>
          <ac:spMkLst>
            <pc:docMk/>
            <pc:sldMk cId="2328625565" sldId="352"/>
            <ac:spMk id="54" creationId="{3BFE8375-CCFA-7CF8-040A-9A848AB92806}"/>
          </ac:spMkLst>
        </pc:spChg>
        <pc:spChg chg="mod">
          <ac:chgData name="Vera Wallgren" userId="35f0ce64-7eb7-4baf-be60-a64e9866e63a" providerId="ADAL" clId="{70D4BA09-425E-4515-9E47-0EDF1644A180}" dt="2023-12-13T13:32:52.740" v="738"/>
          <ac:spMkLst>
            <pc:docMk/>
            <pc:sldMk cId="2328625565" sldId="352"/>
            <ac:spMk id="55" creationId="{C66349F3-187C-B4A2-CEA5-2478D8A6867E}"/>
          </ac:spMkLst>
        </pc:spChg>
        <pc:grpChg chg="add mod">
          <ac:chgData name="Vera Wallgren" userId="35f0ce64-7eb7-4baf-be60-a64e9866e63a" providerId="ADAL" clId="{70D4BA09-425E-4515-9E47-0EDF1644A180}" dt="2023-12-13T13:33:49.320" v="750" actId="164"/>
          <ac:grpSpMkLst>
            <pc:docMk/>
            <pc:sldMk cId="2328625565" sldId="352"/>
            <ac:grpSpMk id="43" creationId="{525BAA07-2DB9-1EBD-A2F6-03EDAF4C9BAF}"/>
          </ac:grpSpMkLst>
        </pc:grpChg>
        <pc:grpChg chg="add mod">
          <ac:chgData name="Vera Wallgren" userId="35f0ce64-7eb7-4baf-be60-a64e9866e63a" providerId="ADAL" clId="{70D4BA09-425E-4515-9E47-0EDF1644A180}" dt="2023-12-13T13:33:49.320" v="750" actId="164"/>
          <ac:grpSpMkLst>
            <pc:docMk/>
            <pc:sldMk cId="2328625565" sldId="352"/>
            <ac:grpSpMk id="44" creationId="{A77576E3-551B-37E8-DB22-9AB4D743CFE8}"/>
          </ac:grpSpMkLst>
        </pc:grpChg>
        <pc:grpChg chg="add mod">
          <ac:chgData name="Vera Wallgren" userId="35f0ce64-7eb7-4baf-be60-a64e9866e63a" providerId="ADAL" clId="{70D4BA09-425E-4515-9E47-0EDF1644A180}" dt="2023-12-13T13:33:49.320" v="750" actId="164"/>
          <ac:grpSpMkLst>
            <pc:docMk/>
            <pc:sldMk cId="2328625565" sldId="352"/>
            <ac:grpSpMk id="48" creationId="{AC854E21-C904-F981-576F-A435B4575B02}"/>
          </ac:grpSpMkLst>
        </pc:grpChg>
        <pc:grpChg chg="add mod">
          <ac:chgData name="Vera Wallgren" userId="35f0ce64-7eb7-4baf-be60-a64e9866e63a" providerId="ADAL" clId="{70D4BA09-425E-4515-9E47-0EDF1644A180}" dt="2023-12-13T13:33:49.320" v="750" actId="164"/>
          <ac:grpSpMkLst>
            <pc:docMk/>
            <pc:sldMk cId="2328625565" sldId="352"/>
            <ac:grpSpMk id="52" creationId="{3F335F84-B585-0E8D-E5BC-06F52AB8F02A}"/>
          </ac:grpSpMkLst>
        </pc:grpChg>
        <pc:grpChg chg="add mod">
          <ac:chgData name="Vera Wallgren" userId="35f0ce64-7eb7-4baf-be60-a64e9866e63a" providerId="ADAL" clId="{70D4BA09-425E-4515-9E47-0EDF1644A180}" dt="2023-12-14T09:43:17.071" v="904" actId="1076"/>
          <ac:grpSpMkLst>
            <pc:docMk/>
            <pc:sldMk cId="2328625565" sldId="352"/>
            <ac:grpSpMk id="56" creationId="{B8C7B08E-F16E-44DB-9F7F-023E9A94DD6C}"/>
          </ac:grpSpMkLst>
        </pc:grpChg>
        <pc:picChg chg="add del mod ord">
          <ac:chgData name="Vera Wallgren" userId="35f0ce64-7eb7-4baf-be60-a64e9866e63a" providerId="ADAL" clId="{70D4BA09-425E-4515-9E47-0EDF1644A180}" dt="2023-12-13T13:33:42.086" v="749" actId="478"/>
          <ac:picMkLst>
            <pc:docMk/>
            <pc:sldMk cId="2328625565" sldId="352"/>
            <ac:picMk id="34" creationId="{84F696D1-1B7C-43A0-1452-DDC98BCD9B97}"/>
          </ac:picMkLst>
        </pc:picChg>
        <pc:cxnChg chg="add del mod">
          <ac:chgData name="Vera Wallgren" userId="35f0ce64-7eb7-4baf-be60-a64e9866e63a" providerId="ADAL" clId="{70D4BA09-425E-4515-9E47-0EDF1644A180}" dt="2023-12-13T13:20:08.311" v="593" actId="478"/>
          <ac:cxnSpMkLst>
            <pc:docMk/>
            <pc:sldMk cId="2328625565" sldId="352"/>
            <ac:cxnSpMk id="12" creationId="{7CFBC635-2F92-729D-5CC4-605AEF37F212}"/>
          </ac:cxnSpMkLst>
        </pc:cxnChg>
        <pc:cxnChg chg="add del mod">
          <ac:chgData name="Vera Wallgren" userId="35f0ce64-7eb7-4baf-be60-a64e9866e63a" providerId="ADAL" clId="{70D4BA09-425E-4515-9E47-0EDF1644A180}" dt="2023-12-13T13:20:09.426" v="594" actId="478"/>
          <ac:cxnSpMkLst>
            <pc:docMk/>
            <pc:sldMk cId="2328625565" sldId="352"/>
            <ac:cxnSpMk id="15" creationId="{424878A5-DBEE-B105-5993-340CB684F8D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9FAE-793E-634C-9132-631515E26AC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FD13-3D1E-2D49-AB1E-21A5F17C46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91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975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  <p15:guide id="4" orient="horz" pos="618" userDrawn="1">
          <p15:clr>
            <a:srgbClr val="FBAE40"/>
          </p15:clr>
        </p15:guide>
        <p15:guide id="5" orient="horz" pos="1003" userDrawn="1">
          <p15:clr>
            <a:srgbClr val="FBAE40"/>
          </p15:clr>
        </p15:guide>
        <p15:guide id="6" orient="horz" pos="1344" userDrawn="1">
          <p15:clr>
            <a:srgbClr val="FBAE40"/>
          </p15:clr>
        </p15:guide>
        <p15:guide id="7" orient="horz" pos="1412" userDrawn="1">
          <p15:clr>
            <a:srgbClr val="FBAE40"/>
          </p15:clr>
        </p15:guide>
        <p15:guide id="8" orient="horz" pos="1729" userDrawn="1">
          <p15:clr>
            <a:srgbClr val="FBAE40"/>
          </p15:clr>
        </p15:guide>
        <p15:guide id="9" orient="horz" pos="1797" userDrawn="1">
          <p15:clr>
            <a:srgbClr val="FBAE40"/>
          </p15:clr>
        </p15:guide>
        <p15:guide id="10" orient="horz" pos="2115" userDrawn="1">
          <p15:clr>
            <a:srgbClr val="FBAE40"/>
          </p15:clr>
        </p15:guide>
        <p15:guide id="11" orient="horz" pos="2183" userDrawn="1">
          <p15:clr>
            <a:srgbClr val="FBAE40"/>
          </p15:clr>
        </p15:guide>
        <p15:guide id="12" orient="horz" pos="2523" userDrawn="1">
          <p15:clr>
            <a:srgbClr val="FBAE40"/>
          </p15:clr>
        </p15:guide>
        <p15:guide id="13" orient="horz" pos="2591" userDrawn="1">
          <p15:clr>
            <a:srgbClr val="FBAE40"/>
          </p15:clr>
        </p15:guide>
        <p15:guide id="14" orient="horz" pos="2908" userDrawn="1">
          <p15:clr>
            <a:srgbClr val="FBAE40"/>
          </p15:clr>
        </p15:guide>
        <p15:guide id="15" orient="horz" pos="2976" userDrawn="1">
          <p15:clr>
            <a:srgbClr val="FBAE40"/>
          </p15:clr>
        </p15:guide>
        <p15:guide id="16" orient="horz" pos="3294" userDrawn="1">
          <p15:clr>
            <a:srgbClr val="FBAE40"/>
          </p15:clr>
        </p15:guide>
        <p15:guide id="17" orient="horz" pos="3362" userDrawn="1">
          <p15:clr>
            <a:srgbClr val="FBAE40"/>
          </p15:clr>
        </p15:guide>
        <p15:guide id="18" orient="horz" pos="3702" userDrawn="1">
          <p15:clr>
            <a:srgbClr val="FBAE40"/>
          </p15:clr>
        </p15:guide>
        <p15:guide id="19" orient="horz" pos="3770" userDrawn="1">
          <p15:clr>
            <a:srgbClr val="FBAE40"/>
          </p15:clr>
        </p15:guide>
        <p15:guide id="21" orient="horz" pos="4088" userDrawn="1">
          <p15:clr>
            <a:srgbClr val="FBAE40"/>
          </p15:clr>
        </p15:guide>
        <p15:guide id="22" pos="756" userDrawn="1">
          <p15:clr>
            <a:srgbClr val="FBAE40"/>
          </p15:clr>
        </p15:guide>
        <p15:guide id="23" pos="824" userDrawn="1">
          <p15:clr>
            <a:srgbClr val="FBAE40"/>
          </p15:clr>
        </p15:guide>
        <p15:guide id="24" pos="1368" userDrawn="1">
          <p15:clr>
            <a:srgbClr val="FBAE40"/>
          </p15:clr>
        </p15:guide>
        <p15:guide id="25" pos="1436" userDrawn="1">
          <p15:clr>
            <a:srgbClr val="FBAE40"/>
          </p15:clr>
        </p15:guide>
        <p15:guide id="26" pos="1980" userDrawn="1">
          <p15:clr>
            <a:srgbClr val="FBAE40"/>
          </p15:clr>
        </p15:guide>
        <p15:guide id="27" pos="2048" userDrawn="1">
          <p15:clr>
            <a:srgbClr val="FBAE40"/>
          </p15:clr>
        </p15:guide>
        <p15:guide id="28" pos="2593" userDrawn="1">
          <p15:clr>
            <a:srgbClr val="FBAE40"/>
          </p15:clr>
        </p15:guide>
        <p15:guide id="29" pos="2661" userDrawn="1">
          <p15:clr>
            <a:srgbClr val="FBAE40"/>
          </p15:clr>
        </p15:guide>
        <p15:guide id="30" pos="3205" userDrawn="1">
          <p15:clr>
            <a:srgbClr val="FBAE40"/>
          </p15:clr>
        </p15:guide>
        <p15:guide id="31" pos="3273" userDrawn="1">
          <p15:clr>
            <a:srgbClr val="FBAE40"/>
          </p15:clr>
        </p15:guide>
        <p15:guide id="32" pos="3795" userDrawn="1">
          <p15:clr>
            <a:srgbClr val="FBAE40"/>
          </p15:clr>
        </p15:guide>
        <p15:guide id="33" pos="3863" userDrawn="1">
          <p15:clr>
            <a:srgbClr val="FBAE40"/>
          </p15:clr>
        </p15:guide>
        <p15:guide id="34" pos="4407" userDrawn="1">
          <p15:clr>
            <a:srgbClr val="FBAE40"/>
          </p15:clr>
        </p15:guide>
        <p15:guide id="35" pos="4475" userDrawn="1">
          <p15:clr>
            <a:srgbClr val="FBAE40"/>
          </p15:clr>
        </p15:guide>
        <p15:guide id="36" pos="5019" userDrawn="1">
          <p15:clr>
            <a:srgbClr val="FBAE40"/>
          </p15:clr>
        </p15:guide>
        <p15:guide id="37" pos="5087" userDrawn="1">
          <p15:clr>
            <a:srgbClr val="FBAE40"/>
          </p15:clr>
        </p15:guide>
        <p15:guide id="38" pos="5632" userDrawn="1">
          <p15:clr>
            <a:srgbClr val="FBAE40"/>
          </p15:clr>
        </p15:guide>
        <p15:guide id="39" pos="5700" userDrawn="1">
          <p15:clr>
            <a:srgbClr val="FBAE40"/>
          </p15:clr>
        </p15:guide>
        <p15:guide id="40" pos="6244" userDrawn="1">
          <p15:clr>
            <a:srgbClr val="FBAE40"/>
          </p15:clr>
        </p15:guide>
        <p15:guide id="41" pos="6312" userDrawn="1">
          <p15:clr>
            <a:srgbClr val="FBAE40"/>
          </p15:clr>
        </p15:guide>
        <p15:guide id="42" pos="6834" userDrawn="1">
          <p15:clr>
            <a:srgbClr val="FBAE40"/>
          </p15:clr>
        </p15:guide>
        <p15:guide id="43" pos="6902" userDrawn="1">
          <p15:clr>
            <a:srgbClr val="FBAE40"/>
          </p15:clr>
        </p15:guide>
        <p15:guide id="44" pos="7446" userDrawn="1">
          <p15:clr>
            <a:srgbClr val="FBAE40"/>
          </p15:clr>
        </p15:guide>
        <p15:guide id="45" pos="234" userDrawn="1">
          <p15:clr>
            <a:srgbClr val="FBAE40"/>
          </p15:clr>
        </p15:guide>
        <p15:guide id="46" orient="horz" pos="2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5082FD-4DEC-4FC8-5E76-E3F6081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888A85-8370-0399-E4AA-CB0989D52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FCCBA9-53F4-0B22-8B45-56ACBCE6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99F386-5879-CE92-210D-2E43D0E6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19FA2F-9DAD-9CF2-7F19-C36ACE3B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EEE9EB6-889C-CBEA-2CE5-32B49776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95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59C31-6F4C-90B6-BECF-DA2D5A45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0CE069-E196-F543-2DA9-3BA78C4C7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07BCDD-C871-8DE6-3280-F887BF6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81A862-05FA-73A3-12EA-04C1DD1C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238118-A565-E9A6-39B0-D8375D10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29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182B648-3145-7031-F35B-DA9EBAD86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4F2173D-9AB7-397F-607B-4E5CFD0F7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BD8D47-DA67-19AB-D4A4-B9B6A88C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7FDC66-E1FB-7DF7-871B-56CFA2F6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BAAE43-25CB-9DFA-F595-7822890A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61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796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572" userDrawn="1">
          <p15:clr>
            <a:srgbClr val="FBAE40"/>
          </p15:clr>
        </p15:guide>
        <p15:guide id="3" orient="horz" pos="938" userDrawn="1">
          <p15:clr>
            <a:srgbClr val="FBAE40"/>
          </p15:clr>
        </p15:guide>
        <p15:guide id="4" orient="horz" pos="867" userDrawn="1">
          <p15:clr>
            <a:srgbClr val="FBAE40"/>
          </p15:clr>
        </p15:guide>
        <p15:guide id="5" orient="horz" pos="1230" userDrawn="1">
          <p15:clr>
            <a:srgbClr val="FBAE40"/>
          </p15:clr>
        </p15:guide>
        <p15:guide id="6" orient="horz" pos="1298" userDrawn="1">
          <p15:clr>
            <a:srgbClr val="FBAE40"/>
          </p15:clr>
        </p15:guide>
        <p15:guide id="7" orient="horz" pos="1593" userDrawn="1">
          <p15:clr>
            <a:srgbClr val="FBAE40"/>
          </p15:clr>
        </p15:guide>
        <p15:guide id="8" orient="horz" pos="1661" userDrawn="1">
          <p15:clr>
            <a:srgbClr val="FBAE40"/>
          </p15:clr>
        </p15:guide>
        <p15:guide id="9" orient="horz" pos="1956" userDrawn="1">
          <p15:clr>
            <a:srgbClr val="FBAE40"/>
          </p15:clr>
        </p15:guide>
        <p15:guide id="10" orient="horz" pos="2024" userDrawn="1">
          <p15:clr>
            <a:srgbClr val="FBAE40"/>
          </p15:clr>
        </p15:guide>
        <p15:guide id="11" orient="horz" pos="2319" userDrawn="1">
          <p15:clr>
            <a:srgbClr val="FBAE40"/>
          </p15:clr>
        </p15:guide>
        <p15:guide id="12" orient="horz" pos="2387" userDrawn="1">
          <p15:clr>
            <a:srgbClr val="FBAE40"/>
          </p15:clr>
        </p15:guide>
        <p15:guide id="13" orient="horz" pos="2682" userDrawn="1">
          <p15:clr>
            <a:srgbClr val="FBAE40"/>
          </p15:clr>
        </p15:guide>
        <p15:guide id="14" orient="horz" pos="2750" userDrawn="1">
          <p15:clr>
            <a:srgbClr val="FBAE40"/>
          </p15:clr>
        </p15:guide>
        <p15:guide id="15" orient="horz" pos="3045" userDrawn="1">
          <p15:clr>
            <a:srgbClr val="FBAE40"/>
          </p15:clr>
        </p15:guide>
        <p15:guide id="16" orient="horz" pos="3113" userDrawn="1">
          <p15:clr>
            <a:srgbClr val="FBAE40"/>
          </p15:clr>
        </p15:guide>
        <p15:guide id="17" orient="horz" pos="3407" userDrawn="1">
          <p15:clr>
            <a:srgbClr val="FBAE40"/>
          </p15:clr>
        </p15:guide>
        <p15:guide id="18" orient="horz" pos="3475" userDrawn="1">
          <p15:clr>
            <a:srgbClr val="FBAE40"/>
          </p15:clr>
        </p15:guide>
        <p15:guide id="19" orient="horz" pos="3770" userDrawn="1">
          <p15:clr>
            <a:srgbClr val="FBAE40"/>
          </p15:clr>
        </p15:guide>
        <p15:guide id="20" orient="horz" pos="3838" userDrawn="1">
          <p15:clr>
            <a:srgbClr val="FBAE40"/>
          </p15:clr>
        </p15:guide>
        <p15:guide id="21" orient="horz" pos="4133" userDrawn="1">
          <p15:clr>
            <a:srgbClr val="FBAE40"/>
          </p15:clr>
        </p15:guide>
        <p15:guide id="22" pos="1096" userDrawn="1">
          <p15:clr>
            <a:srgbClr val="FBAE40"/>
          </p15:clr>
        </p15:guide>
        <p15:guide id="23" pos="1164" userDrawn="1">
          <p15:clr>
            <a:srgbClr val="FBAE40"/>
          </p15:clr>
        </p15:guide>
        <p15:guide id="24" pos="1663" userDrawn="1">
          <p15:clr>
            <a:srgbClr val="FBAE40"/>
          </p15:clr>
        </p15:guide>
        <p15:guide id="25" pos="1731" userDrawn="1">
          <p15:clr>
            <a:srgbClr val="FBAE40"/>
          </p15:clr>
        </p15:guide>
        <p15:guide id="26" pos="2252" userDrawn="1">
          <p15:clr>
            <a:srgbClr val="FBAE40"/>
          </p15:clr>
        </p15:guide>
        <p15:guide id="27" pos="2320" userDrawn="1">
          <p15:clr>
            <a:srgbClr val="FBAE40"/>
          </p15:clr>
        </p15:guide>
        <p15:guide id="28" pos="2842" userDrawn="1">
          <p15:clr>
            <a:srgbClr val="FBAE40"/>
          </p15:clr>
        </p15:guide>
        <p15:guide id="29" pos="2910" userDrawn="1">
          <p15:clr>
            <a:srgbClr val="FBAE40"/>
          </p15:clr>
        </p15:guide>
        <p15:guide id="30" pos="3409" userDrawn="1">
          <p15:clr>
            <a:srgbClr val="FBAE40"/>
          </p15:clr>
        </p15:guide>
        <p15:guide id="31" pos="3477" userDrawn="1">
          <p15:clr>
            <a:srgbClr val="FBAE40"/>
          </p15:clr>
        </p15:guide>
        <p15:guide id="32" pos="3999" userDrawn="1">
          <p15:clr>
            <a:srgbClr val="FBAE40"/>
          </p15:clr>
        </p15:guide>
        <p15:guide id="33" pos="4067" userDrawn="1">
          <p15:clr>
            <a:srgbClr val="FBAE40"/>
          </p15:clr>
        </p15:guide>
        <p15:guide id="34" pos="4566" userDrawn="1">
          <p15:clr>
            <a:srgbClr val="FBAE40"/>
          </p15:clr>
        </p15:guide>
        <p15:guide id="35" pos="4634" userDrawn="1">
          <p15:clr>
            <a:srgbClr val="FBAE40"/>
          </p15:clr>
        </p15:guide>
        <p15:guide id="36" pos="5155" userDrawn="1">
          <p15:clr>
            <a:srgbClr val="FBAE40"/>
          </p15:clr>
        </p15:guide>
        <p15:guide id="37" pos="5223" userDrawn="1">
          <p15:clr>
            <a:srgbClr val="FBAE40"/>
          </p15:clr>
        </p15:guide>
        <p15:guide id="38" pos="5745" userDrawn="1">
          <p15:clr>
            <a:srgbClr val="FBAE40"/>
          </p15:clr>
        </p15:guide>
        <p15:guide id="39" pos="5813" userDrawn="1">
          <p15:clr>
            <a:srgbClr val="FBAE40"/>
          </p15:clr>
        </p15:guide>
        <p15:guide id="40" pos="6312" userDrawn="1">
          <p15:clr>
            <a:srgbClr val="FBAE40"/>
          </p15:clr>
        </p15:guide>
        <p15:guide id="41" pos="6380" userDrawn="1">
          <p15:clr>
            <a:srgbClr val="FBAE40"/>
          </p15:clr>
        </p15:guide>
        <p15:guide id="42" pos="6902" userDrawn="1">
          <p15:clr>
            <a:srgbClr val="FBAE40"/>
          </p15:clr>
        </p15:guide>
        <p15:guide id="43" pos="6970" userDrawn="1">
          <p15:clr>
            <a:srgbClr val="FBAE40"/>
          </p15:clr>
        </p15:guide>
        <p15:guide id="44" pos="7491" userDrawn="1">
          <p15:clr>
            <a:srgbClr val="FBAE40"/>
          </p15:clr>
        </p15:guide>
        <p15:guide id="45" pos="211" userDrawn="1">
          <p15:clr>
            <a:srgbClr val="FBAE40"/>
          </p15:clr>
        </p15:guide>
        <p15:guide id="46" orient="horz" pos="2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3ACA2D-71CF-052D-838A-062D02035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73A273-46A8-8703-5C01-7AB98E1BF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FD0B2-D661-23FB-C4B0-AF7B5441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AB9884-3C37-2210-85B8-0E3B52CF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1D060F-17A9-1BEC-33D9-E5A0681C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71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250B0-295B-FDC7-7C8E-95947E26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82A2C9-363B-47C9-9AAC-889756014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264123-7DC1-D4CD-FCD9-7F2457B4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B25211-0309-9ACD-3EC4-660569A2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CFC0B2-A64D-A58B-CD26-1E51938E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34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3A343-990B-5925-BA02-4B384ACE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221247-BD87-892B-5D0C-20678FB4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6C3D41-5526-0C4E-0D55-E15E1061B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0B0725-3829-E4AB-7E9A-D3B4CAB3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D4C242-4477-3A5D-FCCC-E547896A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08040E6-71A6-4021-49F1-77972BB7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614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DAE19B-B9FE-1788-A754-63A8B32E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CCA2D2-D90B-4D5E-F253-9770F957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7C31AF-E641-3560-D149-BD2B0681B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68412B2-960F-1B23-507B-F7430B8CF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42DF17-3A69-B95E-46D2-EE0F946E7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6FB8443-C12B-CE87-3D0D-F33B8186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5B3854-C7BE-4EAA-2C6D-0BCA491B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4DDE185-9ACC-BF4B-1021-612053E1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DD9A1C-EDF4-73F6-AA8B-D9C73BFA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EB7785-3881-F288-AF4C-A499CD4C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8CA709-3F15-51BF-F29A-99803D60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022D67-90ED-4267-1F21-1E63A680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8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42D7777-BEE9-F7CA-E90B-397E135E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56E106C-68EE-E438-EF6E-372EFCA9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3DC92AA-1E8B-7239-B75C-CDF9CCC0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36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8823CE-2B7C-3254-7665-E96C94FC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19BCBD-2438-4871-2B2F-34595B45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C1B8E8-C117-B685-1546-F9E8F7E3A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4AB833-01DE-D3EC-9E87-75EBFFB3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E7B2E7-A7DB-23EC-448F-7D84DF219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E99C0CC-5B4A-2ADF-E492-ADEA1E67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01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B5FFDD-81F5-F520-C0F2-C9AF103D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09D28B-E31E-BACA-DAC1-26B9D7C08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B838BB-A45A-FE8D-8037-4149E03C5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141C1-6041-F047-9713-85D8235165B7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DEF86A-9DF0-3680-8D56-5E366D00C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54A2DC-F018-724C-F509-C9510FA47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6ADBE-1D59-3D40-B6F4-CB284F2C1F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67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mörk&#10;&#10;Automatiskt genererad beskrivning">
            <a:extLst>
              <a:ext uri="{FF2B5EF4-FFF2-40B4-BE49-F238E27FC236}">
                <a16:creationId xmlns:a16="http://schemas.microsoft.com/office/drawing/2014/main" id="{D5469FD6-0EC6-B053-61E2-7B8966664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CFFE67D-3B6C-C1C5-FA3F-77B8999CC408}"/>
              </a:ext>
            </a:extLst>
          </p:cNvPr>
          <p:cNvSpPr txBox="1"/>
          <p:nvPr/>
        </p:nvSpPr>
        <p:spPr>
          <a:xfrm>
            <a:off x="4224338" y="365154"/>
            <a:ext cx="3548008" cy="1615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ts val="1400"/>
              </a:lnSpc>
            </a:pPr>
            <a:r>
              <a:rPr lang="sv-SE" sz="800" dirty="0">
                <a:solidFill>
                  <a:srgbClr val="F8F7F0"/>
                </a:solidFill>
                <a:latin typeface="Franklin Gothic Book" panose="020B0503020102020204" pitchFamily="34" charset="0"/>
              </a:rPr>
              <a:t>13 december 2023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4FC6297-61F9-F708-2754-04829454E6D8}"/>
              </a:ext>
            </a:extLst>
          </p:cNvPr>
          <p:cNvSpPr txBox="1"/>
          <p:nvPr/>
        </p:nvSpPr>
        <p:spPr>
          <a:xfrm>
            <a:off x="11251295" y="386551"/>
            <a:ext cx="569230" cy="14014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ts val="1400"/>
              </a:lnSpc>
            </a:pPr>
            <a:r>
              <a:rPr lang="sv-SE" sz="800" dirty="0">
                <a:solidFill>
                  <a:srgbClr val="F8F7F0"/>
                </a:solidFill>
                <a:latin typeface="Franklin Gothic Book" panose="020B0503020102020204" pitchFamily="34" charset="0"/>
              </a:rPr>
              <a:t>0</a:t>
            </a:r>
            <a:fld id="{4CDC6F0D-5AC8-CC4C-A471-4D349167E446}" type="slidenum">
              <a:rPr lang="sv-SE" sz="800" smtClean="0">
                <a:solidFill>
                  <a:srgbClr val="F8F7F0"/>
                </a:solidFill>
                <a:latin typeface="Franklin Gothic Book" panose="020B0503020102020204" pitchFamily="34" charset="0"/>
              </a:rPr>
              <a:pPr algn="r">
                <a:lnSpc>
                  <a:spcPts val="1400"/>
                </a:lnSpc>
              </a:pPr>
              <a:t>1</a:t>
            </a:fld>
            <a:endParaRPr lang="sv-SE" sz="800" dirty="0">
              <a:solidFill>
                <a:srgbClr val="F8F7F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52773EB-C671-8959-BB21-1855C8D58763}"/>
              </a:ext>
            </a:extLst>
          </p:cNvPr>
          <p:cNvSpPr txBox="1"/>
          <p:nvPr/>
        </p:nvSpPr>
        <p:spPr>
          <a:xfrm>
            <a:off x="1271588" y="944563"/>
            <a:ext cx="8431061" cy="49688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sv-SE" sz="5600" b="1" dirty="0">
                <a:solidFill>
                  <a:srgbClr val="F8F7F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SVERIGES SKOLLEDARE</a:t>
            </a:r>
          </a:p>
          <a:p>
            <a:r>
              <a:rPr lang="sv-SE" sz="4800" b="1" dirty="0">
                <a:solidFill>
                  <a:srgbClr val="F8F7F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Årshjul 2024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D99A32C-D2AC-22E0-05BA-36730EE2912B}"/>
              </a:ext>
            </a:extLst>
          </p:cNvPr>
          <p:cNvSpPr txBox="1"/>
          <p:nvPr/>
        </p:nvSpPr>
        <p:spPr>
          <a:xfrm>
            <a:off x="1308100" y="6331310"/>
            <a:ext cx="3548008" cy="18293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400"/>
              </a:lnSpc>
            </a:pPr>
            <a:r>
              <a:rPr lang="sv-SE" sz="1200" dirty="0">
                <a:solidFill>
                  <a:srgbClr val="F8F7F0"/>
                </a:solidFill>
                <a:latin typeface="Franklin Gothic Book" panose="020B0503020102020204" pitchFamily="34" charset="0"/>
              </a:rPr>
              <a:t>Förbundet för Sveriges viktigaste chefer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392FD96-A145-04E4-7C3F-259BC7DD5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3" y="293726"/>
            <a:ext cx="524092" cy="74246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1DC83BF-4DDF-C7A7-E89B-16949FDD9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472279"/>
            <a:ext cx="1393743" cy="3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31FC252-9655-22BD-A198-B68FEF74B4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0039840">
            <a:off x="-2744504" y="2854565"/>
            <a:ext cx="15868083" cy="1463093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06CF6A-59A4-E815-525A-1D03CECB6F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 rot="16392578">
            <a:off x="-7312061" y="-9566898"/>
            <a:ext cx="15868083" cy="146309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28947BA-84D1-EBE2-589D-81FCCFDD6FAF}"/>
              </a:ext>
            </a:extLst>
          </p:cNvPr>
          <p:cNvSpPr txBox="1"/>
          <p:nvPr/>
        </p:nvSpPr>
        <p:spPr>
          <a:xfrm>
            <a:off x="371475" y="1592262"/>
            <a:ext cx="3638702" cy="17653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200"/>
              </a:lnSpc>
            </a:pPr>
            <a:r>
              <a:rPr lang="sv-SE" sz="3200" b="1" dirty="0">
                <a:solidFill>
                  <a:srgbClr val="0D2631"/>
                </a:solidFill>
                <a:latin typeface="Franklin Gothic Medium" panose="020B0603020102020204" pitchFamily="34" charset="0"/>
              </a:rPr>
              <a:t>ÅRSHJUL 2024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C6586FA-F3D1-3695-0CCE-1590B092505B}"/>
              </a:ext>
            </a:extLst>
          </p:cNvPr>
          <p:cNvSpPr txBox="1"/>
          <p:nvPr/>
        </p:nvSpPr>
        <p:spPr>
          <a:xfrm>
            <a:off x="11251295" y="386551"/>
            <a:ext cx="569230" cy="14014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>
              <a:lnSpc>
                <a:spcPts val="1400"/>
              </a:lnSpc>
            </a:pPr>
            <a:r>
              <a:rPr lang="sv-SE" sz="800" dirty="0">
                <a:solidFill>
                  <a:srgbClr val="0D2631"/>
                </a:solidFill>
                <a:latin typeface="Franklin Gothic Book" panose="020B0503020102020204" pitchFamily="34" charset="0"/>
              </a:rPr>
              <a:t>0</a:t>
            </a:r>
            <a:fld id="{4CDC6F0D-5AC8-CC4C-A471-4D349167E446}" type="slidenum">
              <a:rPr lang="sv-SE" sz="800" smtClean="0">
                <a:solidFill>
                  <a:srgbClr val="0D2631"/>
                </a:solidFill>
                <a:latin typeface="Franklin Gothic Book" panose="020B0503020102020204" pitchFamily="34" charset="0"/>
              </a:rPr>
              <a:pPr algn="r">
                <a:lnSpc>
                  <a:spcPts val="1400"/>
                </a:lnSpc>
              </a:pPr>
              <a:t>2</a:t>
            </a:fld>
            <a:endParaRPr lang="sv-SE" sz="800" dirty="0">
              <a:solidFill>
                <a:srgbClr val="0D263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6D7845C-B5D0-E5DE-D804-6773353FE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5" y="304591"/>
            <a:ext cx="288167" cy="408236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1ECAF755-75B9-0C11-E176-CBC36167C476}"/>
              </a:ext>
            </a:extLst>
          </p:cNvPr>
          <p:cNvGrpSpPr/>
          <p:nvPr/>
        </p:nvGrpSpPr>
        <p:grpSpPr>
          <a:xfrm>
            <a:off x="3795206" y="885761"/>
            <a:ext cx="5124615" cy="5133593"/>
            <a:chOff x="3795206" y="885761"/>
            <a:chExt cx="5124615" cy="5133593"/>
          </a:xfrm>
        </p:grpSpPr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67F5A193-FE0D-D91B-9B96-DCF87E9C36EB}"/>
                </a:ext>
              </a:extLst>
            </p:cNvPr>
            <p:cNvGrpSpPr/>
            <p:nvPr/>
          </p:nvGrpSpPr>
          <p:grpSpPr>
            <a:xfrm>
              <a:off x="4372248" y="1481121"/>
              <a:ext cx="4005331" cy="3991543"/>
              <a:chOff x="3046078" y="375009"/>
              <a:chExt cx="6196473" cy="6175143"/>
            </a:xfrm>
          </p:grpSpPr>
          <p:grpSp>
            <p:nvGrpSpPr>
              <p:cNvPr id="35" name="Grupp 34">
                <a:extLst>
                  <a:ext uri="{FF2B5EF4-FFF2-40B4-BE49-F238E27FC236}">
                    <a16:creationId xmlns:a16="http://schemas.microsoft.com/office/drawing/2014/main" id="{AAF2E373-C601-6BC8-E58B-FB77DF61C001}"/>
                  </a:ext>
                </a:extLst>
              </p:cNvPr>
              <p:cNvGrpSpPr/>
              <p:nvPr/>
            </p:nvGrpSpPr>
            <p:grpSpPr>
              <a:xfrm>
                <a:off x="3046078" y="375009"/>
                <a:ext cx="6196473" cy="6175143"/>
                <a:chOff x="3046078" y="375009"/>
                <a:chExt cx="6196473" cy="6175143"/>
              </a:xfrm>
              <a:solidFill>
                <a:srgbClr val="6B8C91"/>
              </a:solidFill>
            </p:grpSpPr>
            <p:sp>
              <p:nvSpPr>
                <p:cNvPr id="31" name="Frihandsfigur: Form 30">
                  <a:extLst>
                    <a:ext uri="{FF2B5EF4-FFF2-40B4-BE49-F238E27FC236}">
                      <a16:creationId xmlns:a16="http://schemas.microsoft.com/office/drawing/2014/main" id="{D6B7FADF-9602-97DF-692B-0E42B18041CA}"/>
                    </a:ext>
                  </a:extLst>
                </p:cNvPr>
                <p:cNvSpPr/>
                <p:nvPr/>
              </p:nvSpPr>
              <p:spPr>
                <a:xfrm>
                  <a:off x="3046078" y="375010"/>
                  <a:ext cx="3049923" cy="3053990"/>
                </a:xfrm>
                <a:custGeom>
                  <a:avLst/>
                  <a:gdLst>
                    <a:gd name="connsiteX0" fmla="*/ 3049923 w 3049923"/>
                    <a:gd name="connsiteY0" fmla="*/ 0 h 3053990"/>
                    <a:gd name="connsiteX1" fmla="*/ 3049923 w 3049923"/>
                    <a:gd name="connsiteY1" fmla="*/ 623202 h 3053990"/>
                    <a:gd name="connsiteX2" fmla="*/ 2805541 w 3049923"/>
                    <a:gd name="connsiteY2" fmla="*/ 635542 h 3053990"/>
                    <a:gd name="connsiteX3" fmla="*/ 623097 w 3049923"/>
                    <a:gd name="connsiteY3" fmla="*/ 3053990 h 3053990"/>
                    <a:gd name="connsiteX4" fmla="*/ 0 w 3049923"/>
                    <a:gd name="connsiteY4" fmla="*/ 3053990 h 3053990"/>
                    <a:gd name="connsiteX5" fmla="*/ 2896933 w 3049923"/>
                    <a:gd name="connsiteY5" fmla="*/ 3868 h 305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9923" h="3053990">
                      <a:moveTo>
                        <a:pt x="3049923" y="0"/>
                      </a:moveTo>
                      <a:lnTo>
                        <a:pt x="3049923" y="623202"/>
                      </a:lnTo>
                      <a:lnTo>
                        <a:pt x="2805541" y="635542"/>
                      </a:lnTo>
                      <a:cubicBezTo>
                        <a:pt x="1579695" y="760034"/>
                        <a:pt x="623097" y="1795299"/>
                        <a:pt x="623097" y="3053990"/>
                      </a:cubicBezTo>
                      <a:lnTo>
                        <a:pt x="0" y="3053990"/>
                      </a:lnTo>
                      <a:cubicBezTo>
                        <a:pt x="0" y="1419970"/>
                        <a:pt x="1283240" y="85666"/>
                        <a:pt x="2896933" y="3868"/>
                      </a:cubicBezTo>
                      <a:close/>
                    </a:path>
                  </a:pathLst>
                </a:custGeom>
                <a:solidFill>
                  <a:srgbClr val="3C4F5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prstTxWarp prst="textArchUp">
                    <a:avLst/>
                  </a:prstTxWarp>
                  <a:noAutofit/>
                </a:bodyPr>
                <a:lstStyle/>
                <a:p>
                  <a:pPr algn="ctr"/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Frihandsfigur: Form 31">
                  <a:extLst>
                    <a:ext uri="{FF2B5EF4-FFF2-40B4-BE49-F238E27FC236}">
                      <a16:creationId xmlns:a16="http://schemas.microsoft.com/office/drawing/2014/main" id="{2C3D6E4A-08EB-EDB8-4C8F-44589032F239}"/>
                    </a:ext>
                  </a:extLst>
                </p:cNvPr>
                <p:cNvSpPr/>
                <p:nvPr/>
              </p:nvSpPr>
              <p:spPr>
                <a:xfrm rot="5400000">
                  <a:off x="6173328" y="372976"/>
                  <a:ext cx="3049923" cy="3053990"/>
                </a:xfrm>
                <a:custGeom>
                  <a:avLst/>
                  <a:gdLst>
                    <a:gd name="connsiteX0" fmla="*/ 3049923 w 3049923"/>
                    <a:gd name="connsiteY0" fmla="*/ 0 h 3053990"/>
                    <a:gd name="connsiteX1" fmla="*/ 3049923 w 3049923"/>
                    <a:gd name="connsiteY1" fmla="*/ 623202 h 3053990"/>
                    <a:gd name="connsiteX2" fmla="*/ 2805541 w 3049923"/>
                    <a:gd name="connsiteY2" fmla="*/ 635542 h 3053990"/>
                    <a:gd name="connsiteX3" fmla="*/ 623097 w 3049923"/>
                    <a:gd name="connsiteY3" fmla="*/ 3053990 h 3053990"/>
                    <a:gd name="connsiteX4" fmla="*/ 0 w 3049923"/>
                    <a:gd name="connsiteY4" fmla="*/ 3053990 h 3053990"/>
                    <a:gd name="connsiteX5" fmla="*/ 2896933 w 3049923"/>
                    <a:gd name="connsiteY5" fmla="*/ 3868 h 305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9923" h="3053990">
                      <a:moveTo>
                        <a:pt x="3049923" y="0"/>
                      </a:moveTo>
                      <a:lnTo>
                        <a:pt x="3049923" y="623202"/>
                      </a:lnTo>
                      <a:lnTo>
                        <a:pt x="2805541" y="635542"/>
                      </a:lnTo>
                      <a:cubicBezTo>
                        <a:pt x="1579695" y="760034"/>
                        <a:pt x="623097" y="1795299"/>
                        <a:pt x="623097" y="3053990"/>
                      </a:cubicBezTo>
                      <a:lnTo>
                        <a:pt x="0" y="3053990"/>
                      </a:lnTo>
                      <a:cubicBezTo>
                        <a:pt x="0" y="1419970"/>
                        <a:pt x="1283240" y="85666"/>
                        <a:pt x="2896933" y="3868"/>
                      </a:cubicBezTo>
                      <a:close/>
                    </a:path>
                  </a:pathLst>
                </a:custGeom>
                <a:solidFill>
                  <a:srgbClr val="3C4F5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prstTxWarp prst="textCircle">
                    <a:avLst/>
                  </a:prstTxWarp>
                  <a:noAutofit/>
                </a:bodyPr>
                <a:lstStyle/>
                <a:p>
                  <a:pPr algn="ctr"/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ihandsfigur: Form 32">
                  <a:extLst>
                    <a:ext uri="{FF2B5EF4-FFF2-40B4-BE49-F238E27FC236}">
                      <a16:creationId xmlns:a16="http://schemas.microsoft.com/office/drawing/2014/main" id="{1791621F-971D-17B4-128F-8DF7B0127293}"/>
                    </a:ext>
                  </a:extLst>
                </p:cNvPr>
                <p:cNvSpPr/>
                <p:nvPr/>
              </p:nvSpPr>
              <p:spPr>
                <a:xfrm rot="10800000">
                  <a:off x="6192628" y="3496162"/>
                  <a:ext cx="3049923" cy="3053990"/>
                </a:xfrm>
                <a:custGeom>
                  <a:avLst/>
                  <a:gdLst>
                    <a:gd name="connsiteX0" fmla="*/ 3049923 w 3049923"/>
                    <a:gd name="connsiteY0" fmla="*/ 0 h 3053990"/>
                    <a:gd name="connsiteX1" fmla="*/ 3049923 w 3049923"/>
                    <a:gd name="connsiteY1" fmla="*/ 623202 h 3053990"/>
                    <a:gd name="connsiteX2" fmla="*/ 2805541 w 3049923"/>
                    <a:gd name="connsiteY2" fmla="*/ 635542 h 3053990"/>
                    <a:gd name="connsiteX3" fmla="*/ 623097 w 3049923"/>
                    <a:gd name="connsiteY3" fmla="*/ 3053990 h 3053990"/>
                    <a:gd name="connsiteX4" fmla="*/ 0 w 3049923"/>
                    <a:gd name="connsiteY4" fmla="*/ 3053990 h 3053990"/>
                    <a:gd name="connsiteX5" fmla="*/ 2896933 w 3049923"/>
                    <a:gd name="connsiteY5" fmla="*/ 3868 h 305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9923" h="3053990">
                      <a:moveTo>
                        <a:pt x="3049923" y="0"/>
                      </a:moveTo>
                      <a:lnTo>
                        <a:pt x="3049923" y="623202"/>
                      </a:lnTo>
                      <a:lnTo>
                        <a:pt x="2805541" y="635542"/>
                      </a:lnTo>
                      <a:cubicBezTo>
                        <a:pt x="1579695" y="760034"/>
                        <a:pt x="623097" y="1795299"/>
                        <a:pt x="623097" y="3053990"/>
                      </a:cubicBezTo>
                      <a:lnTo>
                        <a:pt x="0" y="3053990"/>
                      </a:lnTo>
                      <a:cubicBezTo>
                        <a:pt x="0" y="1419970"/>
                        <a:pt x="1283240" y="85666"/>
                        <a:pt x="2896933" y="3868"/>
                      </a:cubicBezTo>
                      <a:close/>
                    </a:path>
                  </a:pathLst>
                </a:custGeom>
                <a:solidFill>
                  <a:srgbClr val="3C4F5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Frihandsfigur: Form 33">
                  <a:extLst>
                    <a:ext uri="{FF2B5EF4-FFF2-40B4-BE49-F238E27FC236}">
                      <a16:creationId xmlns:a16="http://schemas.microsoft.com/office/drawing/2014/main" id="{33091BA6-844C-BBEE-F8EE-56EE7FB0ACEA}"/>
                    </a:ext>
                  </a:extLst>
                </p:cNvPr>
                <p:cNvSpPr/>
                <p:nvPr/>
              </p:nvSpPr>
              <p:spPr>
                <a:xfrm rot="16200000">
                  <a:off x="3065439" y="3494130"/>
                  <a:ext cx="3049923" cy="3053990"/>
                </a:xfrm>
                <a:custGeom>
                  <a:avLst/>
                  <a:gdLst>
                    <a:gd name="connsiteX0" fmla="*/ 3049923 w 3049923"/>
                    <a:gd name="connsiteY0" fmla="*/ 0 h 3053990"/>
                    <a:gd name="connsiteX1" fmla="*/ 3049923 w 3049923"/>
                    <a:gd name="connsiteY1" fmla="*/ 623202 h 3053990"/>
                    <a:gd name="connsiteX2" fmla="*/ 2805541 w 3049923"/>
                    <a:gd name="connsiteY2" fmla="*/ 635542 h 3053990"/>
                    <a:gd name="connsiteX3" fmla="*/ 623097 w 3049923"/>
                    <a:gd name="connsiteY3" fmla="*/ 3053990 h 3053990"/>
                    <a:gd name="connsiteX4" fmla="*/ 0 w 3049923"/>
                    <a:gd name="connsiteY4" fmla="*/ 3053990 h 3053990"/>
                    <a:gd name="connsiteX5" fmla="*/ 2896933 w 3049923"/>
                    <a:gd name="connsiteY5" fmla="*/ 3868 h 305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9923" h="3053990">
                      <a:moveTo>
                        <a:pt x="3049923" y="0"/>
                      </a:moveTo>
                      <a:lnTo>
                        <a:pt x="3049923" y="623202"/>
                      </a:lnTo>
                      <a:lnTo>
                        <a:pt x="2805541" y="635542"/>
                      </a:lnTo>
                      <a:cubicBezTo>
                        <a:pt x="1579695" y="760034"/>
                        <a:pt x="623097" y="1795299"/>
                        <a:pt x="623097" y="3053990"/>
                      </a:cubicBezTo>
                      <a:lnTo>
                        <a:pt x="0" y="3053990"/>
                      </a:lnTo>
                      <a:cubicBezTo>
                        <a:pt x="0" y="1419970"/>
                        <a:pt x="1283240" y="85666"/>
                        <a:pt x="2896933" y="3868"/>
                      </a:cubicBezTo>
                      <a:close/>
                    </a:path>
                  </a:pathLst>
                </a:custGeom>
                <a:solidFill>
                  <a:srgbClr val="3C4F5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5E44988B-C567-4647-FC6E-E58F708D2D5A}"/>
                  </a:ext>
                </a:extLst>
              </p:cNvPr>
              <p:cNvSpPr txBox="1"/>
              <p:nvPr/>
            </p:nvSpPr>
            <p:spPr>
              <a:xfrm rot="2771896">
                <a:off x="7160902" y="1570423"/>
                <a:ext cx="1640493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sv-SE" sz="3600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Kvartal 1</a:t>
                </a:r>
              </a:p>
            </p:txBody>
          </p:sp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87C9A075-D756-9869-F99A-BF20CDF819D4}"/>
                  </a:ext>
                </a:extLst>
              </p:cNvPr>
              <p:cNvSpPr txBox="1"/>
              <p:nvPr/>
            </p:nvSpPr>
            <p:spPr>
              <a:xfrm rot="7565497">
                <a:off x="7333087" y="4836458"/>
                <a:ext cx="1640493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sv-SE" sz="3600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Kvartal 2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318ADAA4-3695-8B1E-74CF-7AAC1243C1E1}"/>
                  </a:ext>
                </a:extLst>
              </p:cNvPr>
              <p:cNvSpPr txBox="1"/>
              <p:nvPr/>
            </p:nvSpPr>
            <p:spPr>
              <a:xfrm rot="13295352">
                <a:off x="3639581" y="5130525"/>
                <a:ext cx="1640493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sv-SE" sz="3600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Kvartal 3</a:t>
                </a:r>
              </a:p>
            </p:txBody>
          </p:sp>
          <p:sp>
            <p:nvSpPr>
              <p:cNvPr id="40" name="textruta 39">
                <a:extLst>
                  <a:ext uri="{FF2B5EF4-FFF2-40B4-BE49-F238E27FC236}">
                    <a16:creationId xmlns:a16="http://schemas.microsoft.com/office/drawing/2014/main" id="{D4A08712-B1C6-DA3D-66E1-3FFA23CA0123}"/>
                  </a:ext>
                </a:extLst>
              </p:cNvPr>
              <p:cNvSpPr txBox="1"/>
              <p:nvPr/>
            </p:nvSpPr>
            <p:spPr>
              <a:xfrm rot="19191303">
                <a:off x="3580961" y="1407597"/>
                <a:ext cx="1640493" cy="369332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sv-SE" sz="3600" dirty="0">
                    <a:solidFill>
                      <a:schemeClr val="bg1"/>
                    </a:solidFill>
                    <a:latin typeface="Franklin Gothic Book" panose="020B0503020102020204" pitchFamily="34" charset="0"/>
                  </a:rPr>
                  <a:t>Kvartal 4</a:t>
                </a:r>
              </a:p>
            </p:txBody>
          </p:sp>
        </p:grp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5FF2A763-21F6-FAAD-CCD8-711010E79BEC}"/>
                </a:ext>
              </a:extLst>
            </p:cNvPr>
            <p:cNvGrpSpPr/>
            <p:nvPr/>
          </p:nvGrpSpPr>
          <p:grpSpPr>
            <a:xfrm>
              <a:off x="3795206" y="885761"/>
              <a:ext cx="5124615" cy="5133593"/>
              <a:chOff x="3741750" y="1063268"/>
              <a:chExt cx="4534255" cy="4542200"/>
            </a:xfrm>
            <a:solidFill>
              <a:srgbClr val="0D2631"/>
            </a:solidFill>
          </p:grpSpPr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id="{662269BC-9F89-6F89-F57A-A8C9F4BFC357}"/>
                  </a:ext>
                </a:extLst>
              </p:cNvPr>
              <p:cNvGrpSpPr/>
              <p:nvPr/>
            </p:nvGrpSpPr>
            <p:grpSpPr>
              <a:xfrm>
                <a:off x="4902474" y="1063268"/>
                <a:ext cx="2813499" cy="1361297"/>
                <a:chOff x="4902474" y="1063268"/>
                <a:chExt cx="2813499" cy="1361297"/>
              </a:xfrm>
              <a:grpFill/>
            </p:grpSpPr>
            <p:sp>
              <p:nvSpPr>
                <p:cNvPr id="58" name="Frihandsfigur: Form 57">
                  <a:extLst>
                    <a:ext uri="{FF2B5EF4-FFF2-40B4-BE49-F238E27FC236}">
                      <a16:creationId xmlns:a16="http://schemas.microsoft.com/office/drawing/2014/main" id="{CE01B167-6C4D-6A54-3AB1-FDAA07476BA4}"/>
                    </a:ext>
                  </a:extLst>
                </p:cNvPr>
                <p:cNvSpPr/>
                <p:nvPr/>
              </p:nvSpPr>
              <p:spPr>
                <a:xfrm>
                  <a:off x="4902474" y="1096414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ihandsfigur: Form 58">
                  <a:extLst>
                    <a:ext uri="{FF2B5EF4-FFF2-40B4-BE49-F238E27FC236}">
                      <a16:creationId xmlns:a16="http://schemas.microsoft.com/office/drawing/2014/main" id="{DE5B0816-960E-04EF-AD41-BBE8AE1B7C0D}"/>
                    </a:ext>
                  </a:extLst>
                </p:cNvPr>
                <p:cNvSpPr/>
                <p:nvPr/>
              </p:nvSpPr>
              <p:spPr>
                <a:xfrm rot="1795179">
                  <a:off x="5947604" y="1063268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Frihandsfigur: Form 59">
                  <a:extLst>
                    <a:ext uri="{FF2B5EF4-FFF2-40B4-BE49-F238E27FC236}">
                      <a16:creationId xmlns:a16="http://schemas.microsoft.com/office/drawing/2014/main" id="{FF519377-3440-92F9-4A0B-478D3F30A2CD}"/>
                    </a:ext>
                  </a:extLst>
                </p:cNvPr>
                <p:cNvSpPr/>
                <p:nvPr/>
              </p:nvSpPr>
              <p:spPr>
                <a:xfrm rot="3563648">
                  <a:off x="6862005" y="1570597"/>
                  <a:ext cx="1090963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Grupp 45">
                <a:extLst>
                  <a:ext uri="{FF2B5EF4-FFF2-40B4-BE49-F238E27FC236}">
                    <a16:creationId xmlns:a16="http://schemas.microsoft.com/office/drawing/2014/main" id="{1C5BDCCD-BAD1-194A-8390-6BECF6B02AB6}"/>
                  </a:ext>
                </a:extLst>
              </p:cNvPr>
              <p:cNvGrpSpPr/>
              <p:nvPr/>
            </p:nvGrpSpPr>
            <p:grpSpPr>
              <a:xfrm rot="5400000">
                <a:off x="6188608" y="2955550"/>
                <a:ext cx="2813499" cy="1361295"/>
                <a:chOff x="4902474" y="1063268"/>
                <a:chExt cx="2813499" cy="1361295"/>
              </a:xfrm>
              <a:grpFill/>
            </p:grpSpPr>
            <p:sp>
              <p:nvSpPr>
                <p:cNvPr id="55" name="Frihandsfigur: Form 54">
                  <a:extLst>
                    <a:ext uri="{FF2B5EF4-FFF2-40B4-BE49-F238E27FC236}">
                      <a16:creationId xmlns:a16="http://schemas.microsoft.com/office/drawing/2014/main" id="{78DE1FE8-2F15-9C8A-28F8-FF7DEFBBE9A9}"/>
                    </a:ext>
                  </a:extLst>
                </p:cNvPr>
                <p:cNvSpPr/>
                <p:nvPr/>
              </p:nvSpPr>
              <p:spPr>
                <a:xfrm>
                  <a:off x="4902474" y="1096414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rihandsfigur: Form 55">
                  <a:extLst>
                    <a:ext uri="{FF2B5EF4-FFF2-40B4-BE49-F238E27FC236}">
                      <a16:creationId xmlns:a16="http://schemas.microsoft.com/office/drawing/2014/main" id="{6FF70F32-0409-A12E-0074-285591EDA5AA}"/>
                    </a:ext>
                  </a:extLst>
                </p:cNvPr>
                <p:cNvSpPr/>
                <p:nvPr/>
              </p:nvSpPr>
              <p:spPr>
                <a:xfrm rot="1795179">
                  <a:off x="5947604" y="1063268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Frihandsfigur: Form 56">
                  <a:extLst>
                    <a:ext uri="{FF2B5EF4-FFF2-40B4-BE49-F238E27FC236}">
                      <a16:creationId xmlns:a16="http://schemas.microsoft.com/office/drawing/2014/main" id="{607A6B33-2197-1310-88E1-5939C594306A}"/>
                    </a:ext>
                  </a:extLst>
                </p:cNvPr>
                <p:cNvSpPr/>
                <p:nvPr/>
              </p:nvSpPr>
              <p:spPr>
                <a:xfrm rot="3563648">
                  <a:off x="6862006" y="1570595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2CC21940-28B8-CE23-4C72-2903AAD0C31E}"/>
                  </a:ext>
                </a:extLst>
              </p:cNvPr>
              <p:cNvGrpSpPr/>
              <p:nvPr/>
            </p:nvGrpSpPr>
            <p:grpSpPr>
              <a:xfrm rot="10800000">
                <a:off x="4306238" y="4244171"/>
                <a:ext cx="2813498" cy="1361297"/>
                <a:chOff x="4902474" y="1063268"/>
                <a:chExt cx="2813498" cy="1361297"/>
              </a:xfrm>
              <a:grpFill/>
            </p:grpSpPr>
            <p:sp>
              <p:nvSpPr>
                <p:cNvPr id="52" name="Frihandsfigur: Form 51">
                  <a:extLst>
                    <a:ext uri="{FF2B5EF4-FFF2-40B4-BE49-F238E27FC236}">
                      <a16:creationId xmlns:a16="http://schemas.microsoft.com/office/drawing/2014/main" id="{E1BD2D5B-F797-FA18-62CC-CCB029663955}"/>
                    </a:ext>
                  </a:extLst>
                </p:cNvPr>
                <p:cNvSpPr/>
                <p:nvPr/>
              </p:nvSpPr>
              <p:spPr>
                <a:xfrm>
                  <a:off x="4902474" y="1096414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ihandsfigur: Form 52">
                  <a:extLst>
                    <a:ext uri="{FF2B5EF4-FFF2-40B4-BE49-F238E27FC236}">
                      <a16:creationId xmlns:a16="http://schemas.microsoft.com/office/drawing/2014/main" id="{D48C0F1B-2089-87AC-DEF3-526C5879C177}"/>
                    </a:ext>
                  </a:extLst>
                </p:cNvPr>
                <p:cNvSpPr/>
                <p:nvPr/>
              </p:nvSpPr>
              <p:spPr>
                <a:xfrm rot="1795179">
                  <a:off x="5947604" y="1063268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Frihandsfigur: Form 53">
                  <a:extLst>
                    <a:ext uri="{FF2B5EF4-FFF2-40B4-BE49-F238E27FC236}">
                      <a16:creationId xmlns:a16="http://schemas.microsoft.com/office/drawing/2014/main" id="{8322F3B1-8A57-955B-8658-568D9ACED146}"/>
                    </a:ext>
                  </a:extLst>
                </p:cNvPr>
                <p:cNvSpPr/>
                <p:nvPr/>
              </p:nvSpPr>
              <p:spPr>
                <a:xfrm rot="3563648">
                  <a:off x="6862004" y="1570597"/>
                  <a:ext cx="1090963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Grupp 47">
                <a:extLst>
                  <a:ext uri="{FF2B5EF4-FFF2-40B4-BE49-F238E27FC236}">
                    <a16:creationId xmlns:a16="http://schemas.microsoft.com/office/drawing/2014/main" id="{A6B8C77A-8D22-AA32-7F88-0EDC72A06E75}"/>
                  </a:ext>
                </a:extLst>
              </p:cNvPr>
              <p:cNvGrpSpPr/>
              <p:nvPr/>
            </p:nvGrpSpPr>
            <p:grpSpPr>
              <a:xfrm rot="16200000">
                <a:off x="3015649" y="2359315"/>
                <a:ext cx="2813497" cy="1361296"/>
                <a:chOff x="4902475" y="1063267"/>
                <a:chExt cx="2813497" cy="1361296"/>
              </a:xfrm>
              <a:grpFill/>
            </p:grpSpPr>
            <p:sp>
              <p:nvSpPr>
                <p:cNvPr id="49" name="Frihandsfigur: Form 48">
                  <a:extLst>
                    <a:ext uri="{FF2B5EF4-FFF2-40B4-BE49-F238E27FC236}">
                      <a16:creationId xmlns:a16="http://schemas.microsoft.com/office/drawing/2014/main" id="{92AC864C-51CE-F659-FA06-EBF27A93B1AB}"/>
                    </a:ext>
                  </a:extLst>
                </p:cNvPr>
                <p:cNvSpPr/>
                <p:nvPr/>
              </p:nvSpPr>
              <p:spPr>
                <a:xfrm>
                  <a:off x="4902475" y="1096413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Frihandsfigur: Form 49">
                  <a:extLst>
                    <a:ext uri="{FF2B5EF4-FFF2-40B4-BE49-F238E27FC236}">
                      <a16:creationId xmlns:a16="http://schemas.microsoft.com/office/drawing/2014/main" id="{C75D23C6-7D18-389A-A572-B711B66D6461}"/>
                    </a:ext>
                  </a:extLst>
                </p:cNvPr>
                <p:cNvSpPr/>
                <p:nvPr/>
              </p:nvSpPr>
              <p:spPr>
                <a:xfrm rot="1795179">
                  <a:off x="5947605" y="1063267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Frihandsfigur: Form 50">
                  <a:extLst>
                    <a:ext uri="{FF2B5EF4-FFF2-40B4-BE49-F238E27FC236}">
                      <a16:creationId xmlns:a16="http://schemas.microsoft.com/office/drawing/2014/main" id="{26BE49FC-AF76-8371-1FBF-BCD2917A4B27}"/>
                    </a:ext>
                  </a:extLst>
                </p:cNvPr>
                <p:cNvSpPr/>
                <p:nvPr/>
              </p:nvSpPr>
              <p:spPr>
                <a:xfrm rot="3563648">
                  <a:off x="6862005" y="1570595"/>
                  <a:ext cx="1090962" cy="616973"/>
                </a:xfrm>
                <a:custGeom>
                  <a:avLst/>
                  <a:gdLst>
                    <a:gd name="connsiteX0" fmla="*/ 1090962 w 1090962"/>
                    <a:gd name="connsiteY0" fmla="*/ 0 h 616973"/>
                    <a:gd name="connsiteX1" fmla="*/ 1090962 w 1090962"/>
                    <a:gd name="connsiteY1" fmla="*/ 383618 h 616973"/>
                    <a:gd name="connsiteX2" fmla="*/ 854465 w 1090962"/>
                    <a:gd name="connsiteY2" fmla="*/ 398537 h 616973"/>
                    <a:gd name="connsiteX3" fmla="*/ 205864 w 1090962"/>
                    <a:gd name="connsiteY3" fmla="*/ 607734 h 616973"/>
                    <a:gd name="connsiteX4" fmla="*/ 190656 w 1090962"/>
                    <a:gd name="connsiteY4" fmla="*/ 616973 h 616973"/>
                    <a:gd name="connsiteX5" fmla="*/ 0 w 1090962"/>
                    <a:gd name="connsiteY5" fmla="*/ 284395 h 616973"/>
                    <a:gd name="connsiteX6" fmla="*/ 23010 w 1090962"/>
                    <a:gd name="connsiteY6" fmla="*/ 270416 h 616973"/>
                    <a:gd name="connsiteX7" fmla="*/ 947075 w 1090962"/>
                    <a:gd name="connsiteY7" fmla="*/ 4546 h 616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0962" h="616973">
                      <a:moveTo>
                        <a:pt x="1090962" y="0"/>
                      </a:moveTo>
                      <a:lnTo>
                        <a:pt x="1090962" y="383618"/>
                      </a:lnTo>
                      <a:lnTo>
                        <a:pt x="854465" y="398537"/>
                      </a:lnTo>
                      <a:cubicBezTo>
                        <a:pt x="622129" y="428070"/>
                        <a:pt x="403195" y="500537"/>
                        <a:pt x="205864" y="607734"/>
                      </a:cubicBezTo>
                      <a:lnTo>
                        <a:pt x="190656" y="616973"/>
                      </a:lnTo>
                      <a:lnTo>
                        <a:pt x="0" y="284395"/>
                      </a:lnTo>
                      <a:lnTo>
                        <a:pt x="23010" y="270416"/>
                      </a:lnTo>
                      <a:cubicBezTo>
                        <a:pt x="300790" y="119517"/>
                        <a:pt x="614051" y="25654"/>
                        <a:pt x="947075" y="45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sv-SE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D9CD37F7-606D-43DB-1C34-5F9685B5B89F}"/>
                </a:ext>
              </a:extLst>
            </p:cNvPr>
            <p:cNvSpPr txBox="1"/>
            <p:nvPr/>
          </p:nvSpPr>
          <p:spPr>
            <a:xfrm rot="812506">
              <a:off x="6752222" y="1031434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Jan</a:t>
              </a:r>
            </a:p>
          </p:txBody>
        </p:sp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AEB72EF0-58BD-525D-618F-BB98BB980987}"/>
                </a:ext>
              </a:extLst>
            </p:cNvPr>
            <p:cNvSpPr txBox="1"/>
            <p:nvPr/>
          </p:nvSpPr>
          <p:spPr>
            <a:xfrm rot="2798450">
              <a:off x="7699845" y="1722588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Feb</a:t>
              </a:r>
            </a:p>
          </p:txBody>
        </p: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EC7E99B2-851A-23D8-7C6B-1100922E0B40}"/>
                </a:ext>
              </a:extLst>
            </p:cNvPr>
            <p:cNvSpPr txBox="1"/>
            <p:nvPr/>
          </p:nvSpPr>
          <p:spPr>
            <a:xfrm rot="4551192">
              <a:off x="8235404" y="2796576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Mar</a:t>
              </a:r>
            </a:p>
          </p:txBody>
        </p:sp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918BAE3C-4C74-BF88-E6FA-24DDF6C918F3}"/>
                </a:ext>
              </a:extLst>
            </p:cNvPr>
            <p:cNvSpPr txBox="1"/>
            <p:nvPr/>
          </p:nvSpPr>
          <p:spPr>
            <a:xfrm rot="6750016">
              <a:off x="8170807" y="4034676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Apr</a:t>
              </a:r>
            </a:p>
          </p:txBody>
        </p: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8F89C1A4-CD98-BD0C-4FEA-47DF1BEE817D}"/>
                </a:ext>
              </a:extLst>
            </p:cNvPr>
            <p:cNvSpPr txBox="1"/>
            <p:nvPr/>
          </p:nvSpPr>
          <p:spPr>
            <a:xfrm rot="8121181">
              <a:off x="7495304" y="5038105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Maj</a:t>
              </a:r>
            </a:p>
          </p:txBody>
        </p:sp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22223699-597D-75BC-1F2B-1C4BC1F83CB3}"/>
                </a:ext>
              </a:extLst>
            </p:cNvPr>
            <p:cNvSpPr txBox="1"/>
            <p:nvPr/>
          </p:nvSpPr>
          <p:spPr>
            <a:xfrm rot="9765117">
              <a:off x="6444805" y="5564270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Jun</a:t>
              </a:r>
            </a:p>
          </p:txBody>
        </p: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80059672-7DD1-D60C-50BD-4B9C93D35612}"/>
                </a:ext>
              </a:extLst>
            </p:cNvPr>
            <p:cNvSpPr txBox="1"/>
            <p:nvPr/>
          </p:nvSpPr>
          <p:spPr>
            <a:xfrm rot="12080669">
              <a:off x="5212357" y="5479505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Jul</a:t>
              </a:r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3F16A004-38C8-FD5F-E651-C0FDA1E2384D}"/>
                </a:ext>
              </a:extLst>
            </p:cNvPr>
            <p:cNvSpPr txBox="1"/>
            <p:nvPr/>
          </p:nvSpPr>
          <p:spPr>
            <a:xfrm rot="13205362">
              <a:off x="4176104" y="4798408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Aug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0B471A84-A9F7-839C-80D8-CB0ED38BF597}"/>
                </a:ext>
              </a:extLst>
            </p:cNvPr>
            <p:cNvSpPr txBox="1"/>
            <p:nvPr/>
          </p:nvSpPr>
          <p:spPr>
            <a:xfrm rot="15338148">
              <a:off x="3647176" y="3726855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Sep</a:t>
              </a:r>
            </a:p>
          </p:txBody>
        </p:sp>
        <p:sp>
          <p:nvSpPr>
            <p:cNvPr id="72" name="textruta 71">
              <a:extLst>
                <a:ext uri="{FF2B5EF4-FFF2-40B4-BE49-F238E27FC236}">
                  <a16:creationId xmlns:a16="http://schemas.microsoft.com/office/drawing/2014/main" id="{17FAB689-EF4A-6E97-CDA2-6C592586E3FC}"/>
                </a:ext>
              </a:extLst>
            </p:cNvPr>
            <p:cNvSpPr txBox="1"/>
            <p:nvPr/>
          </p:nvSpPr>
          <p:spPr>
            <a:xfrm rot="17263212">
              <a:off x="3737638" y="2538119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Okt</a:t>
              </a:r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D2747D20-55F3-D208-CC6C-9CD4A86DF5A2}"/>
                </a:ext>
              </a:extLst>
            </p:cNvPr>
            <p:cNvSpPr txBox="1"/>
            <p:nvPr/>
          </p:nvSpPr>
          <p:spPr>
            <a:xfrm rot="19027000">
              <a:off x="4380974" y="1545008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Nov</a:t>
              </a:r>
            </a:p>
          </p:txBody>
        </p:sp>
        <p:sp>
          <p:nvSpPr>
            <p:cNvPr id="74" name="textruta 73">
              <a:extLst>
                <a:ext uri="{FF2B5EF4-FFF2-40B4-BE49-F238E27FC236}">
                  <a16:creationId xmlns:a16="http://schemas.microsoft.com/office/drawing/2014/main" id="{1E1141F3-2969-23C5-64BE-BD98800D20A9}"/>
                </a:ext>
              </a:extLst>
            </p:cNvPr>
            <p:cNvSpPr txBox="1"/>
            <p:nvPr/>
          </p:nvSpPr>
          <p:spPr>
            <a:xfrm rot="20389230">
              <a:off x="5443363" y="987667"/>
              <a:ext cx="800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Dec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135FF7EA-22F9-DD14-A8F1-1FFFAEA2D277}"/>
              </a:ext>
            </a:extLst>
          </p:cNvPr>
          <p:cNvGrpSpPr/>
          <p:nvPr/>
        </p:nvGrpSpPr>
        <p:grpSpPr>
          <a:xfrm>
            <a:off x="3742663" y="545725"/>
            <a:ext cx="5326958" cy="5524269"/>
            <a:chOff x="3742663" y="545725"/>
            <a:chExt cx="5326958" cy="5524269"/>
          </a:xfrm>
        </p:grpSpPr>
        <p:sp>
          <p:nvSpPr>
            <p:cNvPr id="17" name="Båge 16">
              <a:extLst>
                <a:ext uri="{FF2B5EF4-FFF2-40B4-BE49-F238E27FC236}">
                  <a16:creationId xmlns:a16="http://schemas.microsoft.com/office/drawing/2014/main" id="{58312C2E-7980-1975-6FD9-C39C8F777E7D}"/>
                </a:ext>
              </a:extLst>
            </p:cNvPr>
            <p:cNvSpPr/>
            <p:nvPr/>
          </p:nvSpPr>
          <p:spPr>
            <a:xfrm>
              <a:off x="3742663" y="743036"/>
              <a:ext cx="5326958" cy="5326958"/>
            </a:xfrm>
            <a:prstGeom prst="arc">
              <a:avLst>
                <a:gd name="adj1" fmla="val 19001106"/>
                <a:gd name="adj2" fmla="val 0"/>
              </a:avLst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9" name="Rak koppling 18">
              <a:extLst>
                <a:ext uri="{FF2B5EF4-FFF2-40B4-BE49-F238E27FC236}">
                  <a16:creationId xmlns:a16="http://schemas.microsoft.com/office/drawing/2014/main" id="{234E67D1-2AA4-D254-379C-49BF729ABDCA}"/>
                </a:ext>
              </a:extLst>
            </p:cNvPr>
            <p:cNvCxnSpPr/>
            <p:nvPr/>
          </p:nvCxnSpPr>
          <p:spPr>
            <a:xfrm flipV="1">
              <a:off x="8341020" y="545725"/>
              <a:ext cx="0" cy="1037768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ruta 20">
            <a:extLst>
              <a:ext uri="{FF2B5EF4-FFF2-40B4-BE49-F238E27FC236}">
                <a16:creationId xmlns:a16="http://schemas.microsoft.com/office/drawing/2014/main" id="{C5FE1E2D-30AB-83AB-9809-DEC533B9978B}"/>
              </a:ext>
            </a:extLst>
          </p:cNvPr>
          <p:cNvSpPr txBox="1"/>
          <p:nvPr/>
        </p:nvSpPr>
        <p:spPr>
          <a:xfrm>
            <a:off x="8354865" y="578092"/>
            <a:ext cx="2112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Franklin Gothic Book" panose="020B0503020102020204" pitchFamily="34" charset="0"/>
              </a:rPr>
              <a:t>15 feb – 31 mar</a:t>
            </a:r>
          </a:p>
          <a:p>
            <a:r>
              <a:rPr lang="sv-SE" sz="800" dirty="0">
                <a:latin typeface="Franklin Gothic Book" panose="020B0503020102020204" pitchFamily="34" charset="0"/>
              </a:rPr>
              <a:t>Årsmöten lokal- och riksföreningar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>
                <a:latin typeface="Franklin Gothic Book" panose="020B0503020102020204" pitchFamily="34" charset="0"/>
              </a:rPr>
              <a:t>4 veckor innan mötet: Nomineringar till valberedning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>
                <a:latin typeface="Franklin Gothic Book" panose="020B0503020102020204" pitchFamily="34" charset="0"/>
              </a:rPr>
              <a:t>30 dagar innan mötet: Föreningens årsmöte utlyses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 dirty="0">
                <a:latin typeface="Franklin Gothic Book" panose="020B0503020102020204" pitchFamily="34" charset="0"/>
              </a:rPr>
              <a:t>14 dagar innan mötet: Kallelse till föreningens årsmöte</a:t>
            </a:r>
          </a:p>
        </p:txBody>
      </p: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AE81C307-C34D-377A-6A8F-386D68E60020}"/>
              </a:ext>
            </a:extLst>
          </p:cNvPr>
          <p:cNvCxnSpPr>
            <a:cxnSpLocks/>
          </p:cNvCxnSpPr>
          <p:nvPr/>
        </p:nvCxnSpPr>
        <p:spPr>
          <a:xfrm flipV="1">
            <a:off x="7691066" y="191063"/>
            <a:ext cx="0" cy="751758"/>
          </a:xfrm>
          <a:prstGeom prst="line">
            <a:avLst/>
          </a:prstGeom>
          <a:ln w="28575">
            <a:solidFill>
              <a:srgbClr val="FFF24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AAE79EE7-1874-1A23-6304-9995D1119D30}"/>
              </a:ext>
            </a:extLst>
          </p:cNvPr>
          <p:cNvSpPr txBox="1"/>
          <p:nvPr/>
        </p:nvSpPr>
        <p:spPr>
          <a:xfrm>
            <a:off x="7692699" y="191063"/>
            <a:ext cx="259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Franklin Gothic Book" panose="020B0503020102020204" pitchFamily="34" charset="0"/>
              </a:rPr>
              <a:t>1 februari</a:t>
            </a:r>
          </a:p>
          <a:p>
            <a:r>
              <a:rPr lang="sv-SE" sz="800" dirty="0">
                <a:latin typeface="Franklin Gothic Book" panose="020B0503020102020204" pitchFamily="34" charset="0"/>
              </a:rPr>
              <a:t>Sista dag att anmäla ärenden till föreningens årsmöte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4AFEFBE5-3538-DCBA-2F2D-F231587F078F}"/>
              </a:ext>
            </a:extLst>
          </p:cNvPr>
          <p:cNvGrpSpPr/>
          <p:nvPr/>
        </p:nvGrpSpPr>
        <p:grpSpPr>
          <a:xfrm>
            <a:off x="7960230" y="4709727"/>
            <a:ext cx="952453" cy="895498"/>
            <a:chOff x="7960230" y="4709727"/>
            <a:chExt cx="952453" cy="895498"/>
          </a:xfrm>
        </p:grpSpPr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622CE43F-8631-A335-75FC-AE9690D324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2502" y="4709727"/>
              <a:ext cx="0" cy="895498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koppling 28">
              <a:extLst>
                <a:ext uri="{FF2B5EF4-FFF2-40B4-BE49-F238E27FC236}">
                  <a16:creationId xmlns:a16="http://schemas.microsoft.com/office/drawing/2014/main" id="{5CB854CA-965F-81D3-69D4-34ACDB33B8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0230" y="5605225"/>
              <a:ext cx="952453" cy="0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15B0A2CA-BE46-CCBA-1C79-7D743A483CA8}"/>
              </a:ext>
            </a:extLst>
          </p:cNvPr>
          <p:cNvSpPr txBox="1"/>
          <p:nvPr/>
        </p:nvSpPr>
        <p:spPr>
          <a:xfrm>
            <a:off x="8890189" y="4722947"/>
            <a:ext cx="259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Franklin Gothic Book" panose="020B0503020102020204" pitchFamily="34" charset="0"/>
              </a:rPr>
              <a:t>24 – 25  maj</a:t>
            </a:r>
          </a:p>
          <a:p>
            <a:r>
              <a:rPr lang="sv-SE" sz="800" dirty="0">
                <a:latin typeface="Franklin Gothic Book" panose="020B0503020102020204" pitchFamily="34" charset="0"/>
              </a:rPr>
              <a:t>Sveriges Skolledares kongress, Stockholm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67CF4F98-8BB6-ACF8-F7C7-45DABA79F2A8}"/>
              </a:ext>
            </a:extLst>
          </p:cNvPr>
          <p:cNvGrpSpPr/>
          <p:nvPr/>
        </p:nvGrpSpPr>
        <p:grpSpPr>
          <a:xfrm>
            <a:off x="9156333" y="1961072"/>
            <a:ext cx="952453" cy="895498"/>
            <a:chOff x="7960230" y="4709727"/>
            <a:chExt cx="952453" cy="895498"/>
          </a:xfrm>
        </p:grpSpPr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823EB65F-3883-C520-5E57-7B3400AF1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2502" y="4709727"/>
              <a:ext cx="0" cy="895498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koppling 80">
              <a:extLst>
                <a:ext uri="{FF2B5EF4-FFF2-40B4-BE49-F238E27FC236}">
                  <a16:creationId xmlns:a16="http://schemas.microsoft.com/office/drawing/2014/main" id="{37DF4968-7677-E6EC-5440-944414058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0230" y="5605225"/>
              <a:ext cx="952453" cy="0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ruta 82">
            <a:extLst>
              <a:ext uri="{FF2B5EF4-FFF2-40B4-BE49-F238E27FC236}">
                <a16:creationId xmlns:a16="http://schemas.microsoft.com/office/drawing/2014/main" id="{1CAA87C8-F95A-5E20-CDA2-E577BD8013F6}"/>
              </a:ext>
            </a:extLst>
          </p:cNvPr>
          <p:cNvSpPr txBox="1"/>
          <p:nvPr/>
        </p:nvSpPr>
        <p:spPr>
          <a:xfrm>
            <a:off x="10098605" y="1984643"/>
            <a:ext cx="259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Franklin Gothic Book" panose="020B0503020102020204" pitchFamily="34" charset="0"/>
              </a:rPr>
              <a:t>19 – 20 mars</a:t>
            </a:r>
          </a:p>
          <a:p>
            <a:r>
              <a:rPr lang="sv-SE" sz="800" dirty="0">
                <a:latin typeface="Franklin Gothic Book" panose="020B0503020102020204" pitchFamily="34" charset="0"/>
              </a:rPr>
              <a:t>Nordiska skolledarkongressen, Göteborg</a:t>
            </a:r>
          </a:p>
        </p:txBody>
      </p:sp>
      <p:grpSp>
        <p:nvGrpSpPr>
          <p:cNvPr id="85" name="Grupp 84">
            <a:extLst>
              <a:ext uri="{FF2B5EF4-FFF2-40B4-BE49-F238E27FC236}">
                <a16:creationId xmlns:a16="http://schemas.microsoft.com/office/drawing/2014/main" id="{50FA585B-2D4F-3137-C11B-94B57FD8AB76}"/>
              </a:ext>
            </a:extLst>
          </p:cNvPr>
          <p:cNvGrpSpPr/>
          <p:nvPr/>
        </p:nvGrpSpPr>
        <p:grpSpPr>
          <a:xfrm>
            <a:off x="9239319" y="2712827"/>
            <a:ext cx="1080069" cy="387427"/>
            <a:chOff x="7960230" y="4709727"/>
            <a:chExt cx="952453" cy="895498"/>
          </a:xfrm>
        </p:grpSpPr>
        <p:cxnSp>
          <p:nvCxnSpPr>
            <p:cNvPr id="86" name="Rak koppling 85">
              <a:extLst>
                <a:ext uri="{FF2B5EF4-FFF2-40B4-BE49-F238E27FC236}">
                  <a16:creationId xmlns:a16="http://schemas.microsoft.com/office/drawing/2014/main" id="{1DEE9BD0-EB52-9E91-3D80-54B8F33CCC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2502" y="4709727"/>
              <a:ext cx="0" cy="895498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koppling 86">
              <a:extLst>
                <a:ext uri="{FF2B5EF4-FFF2-40B4-BE49-F238E27FC236}">
                  <a16:creationId xmlns:a16="http://schemas.microsoft.com/office/drawing/2014/main" id="{B45517E4-619C-02F7-D36E-442CFF314A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0230" y="5605225"/>
              <a:ext cx="952453" cy="0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ruta 87">
            <a:extLst>
              <a:ext uri="{FF2B5EF4-FFF2-40B4-BE49-F238E27FC236}">
                <a16:creationId xmlns:a16="http://schemas.microsoft.com/office/drawing/2014/main" id="{16862C39-4E6C-2452-95B9-AC3D61F12104}"/>
              </a:ext>
            </a:extLst>
          </p:cNvPr>
          <p:cNvSpPr txBox="1"/>
          <p:nvPr/>
        </p:nvSpPr>
        <p:spPr>
          <a:xfrm>
            <a:off x="10307843" y="2706086"/>
            <a:ext cx="259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>
                <a:latin typeface="Franklin Gothic Book" panose="020B0503020102020204" pitchFamily="34" charset="0"/>
              </a:rPr>
              <a:t>25 mars</a:t>
            </a:r>
          </a:p>
          <a:p>
            <a:r>
              <a:rPr lang="sv-SE" sz="800" dirty="0">
                <a:latin typeface="Franklin Gothic Book" panose="020B0503020102020204" pitchFamily="34" charset="0"/>
              </a:rPr>
              <a:t>Förbundsråd, digitalt</a:t>
            </a:r>
          </a:p>
        </p:txBody>
      </p:sp>
      <p:sp>
        <p:nvSpPr>
          <p:cNvPr id="90" name="Båge 89">
            <a:extLst>
              <a:ext uri="{FF2B5EF4-FFF2-40B4-BE49-F238E27FC236}">
                <a16:creationId xmlns:a16="http://schemas.microsoft.com/office/drawing/2014/main" id="{AD00184A-2272-983F-8FD7-44E74EC6A215}"/>
              </a:ext>
            </a:extLst>
          </p:cNvPr>
          <p:cNvSpPr/>
          <p:nvPr/>
        </p:nvSpPr>
        <p:spPr>
          <a:xfrm rot="19955844">
            <a:off x="3777938" y="779672"/>
            <a:ext cx="5326958" cy="5326958"/>
          </a:xfrm>
          <a:prstGeom prst="arc">
            <a:avLst>
              <a:gd name="adj1" fmla="val 19056487"/>
              <a:gd name="adj2" fmla="val 20526070"/>
            </a:avLst>
          </a:prstGeom>
          <a:ln w="28575">
            <a:solidFill>
              <a:srgbClr val="FFF24A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7" name="Grupp 96">
            <a:extLst>
              <a:ext uri="{FF2B5EF4-FFF2-40B4-BE49-F238E27FC236}">
                <a16:creationId xmlns:a16="http://schemas.microsoft.com/office/drawing/2014/main" id="{70F5509D-E270-9561-B537-37C7B9567BBC}"/>
              </a:ext>
            </a:extLst>
          </p:cNvPr>
          <p:cNvGrpSpPr/>
          <p:nvPr/>
        </p:nvGrpSpPr>
        <p:grpSpPr>
          <a:xfrm flipH="1">
            <a:off x="3074240" y="3712440"/>
            <a:ext cx="952453" cy="895498"/>
            <a:chOff x="7960230" y="4709727"/>
            <a:chExt cx="952453" cy="895498"/>
          </a:xfrm>
        </p:grpSpPr>
        <p:cxnSp>
          <p:nvCxnSpPr>
            <p:cNvPr id="98" name="Rak koppling 97">
              <a:extLst>
                <a:ext uri="{FF2B5EF4-FFF2-40B4-BE49-F238E27FC236}">
                  <a16:creationId xmlns:a16="http://schemas.microsoft.com/office/drawing/2014/main" id="{9931225B-AB64-C6C2-7B7C-39D38C28A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2502" y="4709727"/>
              <a:ext cx="0" cy="895498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ak koppling 98">
              <a:extLst>
                <a:ext uri="{FF2B5EF4-FFF2-40B4-BE49-F238E27FC236}">
                  <a16:creationId xmlns:a16="http://schemas.microsoft.com/office/drawing/2014/main" id="{BADF69AF-8B23-1F64-A79B-534811227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0230" y="5605225"/>
              <a:ext cx="952453" cy="0"/>
            </a:xfrm>
            <a:prstGeom prst="line">
              <a:avLst/>
            </a:prstGeom>
            <a:ln w="28575">
              <a:solidFill>
                <a:srgbClr val="FFF24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ruta 99">
            <a:extLst>
              <a:ext uri="{FF2B5EF4-FFF2-40B4-BE49-F238E27FC236}">
                <a16:creationId xmlns:a16="http://schemas.microsoft.com/office/drawing/2014/main" id="{953615BB-6D11-0FC5-1C22-17BFD0CA2F4E}"/>
              </a:ext>
            </a:extLst>
          </p:cNvPr>
          <p:cNvSpPr txBox="1"/>
          <p:nvPr/>
        </p:nvSpPr>
        <p:spPr>
          <a:xfrm>
            <a:off x="482470" y="3733471"/>
            <a:ext cx="259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800" b="1" dirty="0">
                <a:latin typeface="Franklin Gothic Book" panose="020B0503020102020204" pitchFamily="34" charset="0"/>
              </a:rPr>
              <a:t>3 september</a:t>
            </a:r>
          </a:p>
          <a:p>
            <a:pPr algn="r"/>
            <a:r>
              <a:rPr lang="sv-SE" sz="800" dirty="0">
                <a:latin typeface="Franklin Gothic Book" panose="020B0503020102020204" pitchFamily="34" charset="0"/>
              </a:rPr>
              <a:t>Skolledarnas dag</a:t>
            </a:r>
          </a:p>
        </p:txBody>
      </p:sp>
    </p:spTree>
    <p:extLst>
      <p:ext uri="{BB962C8B-B14F-4D97-AF65-F5344CB8AC3E}">
        <p14:creationId xmlns:p14="http://schemas.microsoft.com/office/powerpoint/2010/main" val="384577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5234</TotalTime>
  <Words>106</Words>
  <Application>Microsoft Office PowerPoint</Application>
  <PresentationFormat>Bredbild</PresentationFormat>
  <Paragraphs>38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Medium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Ville Oké</dc:creator>
  <cp:lastModifiedBy>Vera Wallgren</cp:lastModifiedBy>
  <cp:revision>45</cp:revision>
  <dcterms:created xsi:type="dcterms:W3CDTF">2023-02-01T09:30:34Z</dcterms:created>
  <dcterms:modified xsi:type="dcterms:W3CDTF">2023-12-18T13:19:14Z</dcterms:modified>
</cp:coreProperties>
</file>